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0" r:id="rId6"/>
    <p:sldId id="274" r:id="rId7"/>
    <p:sldId id="275" r:id="rId8"/>
    <p:sldId id="276" r:id="rId9"/>
    <p:sldId id="277" r:id="rId10"/>
    <p:sldId id="260" r:id="rId11"/>
    <p:sldId id="261" r:id="rId12"/>
    <p:sldId id="262" r:id="rId13"/>
    <p:sldId id="263" r:id="rId14"/>
    <p:sldId id="264" r:id="rId15"/>
    <p:sldId id="265" r:id="rId16"/>
    <p:sldId id="282" r:id="rId17"/>
    <p:sldId id="283" r:id="rId18"/>
    <p:sldId id="286" r:id="rId19"/>
    <p:sldId id="287" r:id="rId20"/>
    <p:sldId id="266" r:id="rId21"/>
    <p:sldId id="267" r:id="rId22"/>
    <p:sldId id="284" r:id="rId23"/>
    <p:sldId id="285" r:id="rId24"/>
    <p:sldId id="268" r:id="rId25"/>
    <p:sldId id="273" r:id="rId26"/>
    <p:sldId id="269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1"/>
    <a:srgbClr val="2E2E2E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3" autoAdjust="0"/>
  </p:normalViewPr>
  <p:slideViewPr>
    <p:cSldViewPr snapToGrid="0">
      <p:cViewPr varScale="1">
        <p:scale>
          <a:sx n="68" d="100"/>
          <a:sy n="68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97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83BDF-C4C9-41B2-B389-9D10DAA88A3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58ED0B-2E98-4940-8F2C-7E96AF2C0821}">
      <dgm:prSet phldrT="[Text]"/>
      <dgm:spPr/>
      <dgm:t>
        <a:bodyPr/>
        <a:lstStyle/>
        <a:p>
          <a:r>
            <a:rPr lang="en-US" dirty="0" smtClean="0"/>
            <a:t>Remove Red Marks</a:t>
          </a:r>
          <a:endParaRPr lang="en-US" dirty="0"/>
        </a:p>
      </dgm:t>
    </dgm:pt>
    <dgm:pt modelId="{06B820BE-CB9F-4FBF-8580-C7BC09286B58}" type="parTrans" cxnId="{C62E24EC-A8DF-49FD-814E-E042E2F21D51}">
      <dgm:prSet/>
      <dgm:spPr/>
      <dgm:t>
        <a:bodyPr/>
        <a:lstStyle/>
        <a:p>
          <a:endParaRPr lang="en-US"/>
        </a:p>
      </dgm:t>
    </dgm:pt>
    <dgm:pt modelId="{FFA343DB-9552-4BCB-936B-2A6303C503AC}" type="sibTrans" cxnId="{C62E24EC-A8DF-49FD-814E-E042E2F21D51}">
      <dgm:prSet/>
      <dgm:spPr/>
      <dgm:t>
        <a:bodyPr/>
        <a:lstStyle/>
        <a:p>
          <a:endParaRPr lang="en-US"/>
        </a:p>
      </dgm:t>
    </dgm:pt>
    <dgm:pt modelId="{61F61F83-CDBA-4CBF-9A51-EEA90B94C8E6}">
      <dgm:prSet phldrT="[Text]"/>
      <dgm:spPr/>
      <dgm:t>
        <a:bodyPr/>
        <a:lstStyle/>
        <a:p>
          <a:r>
            <a:rPr lang="en-US" dirty="0" smtClean="0"/>
            <a:t>RGB to Grayscale</a:t>
          </a:r>
          <a:endParaRPr lang="en-US" dirty="0"/>
        </a:p>
      </dgm:t>
    </dgm:pt>
    <dgm:pt modelId="{04617339-D263-49A9-B02B-87F1F8C99B99}" type="parTrans" cxnId="{C970A1E8-3B45-407C-ADEB-EC8E33B31716}">
      <dgm:prSet/>
      <dgm:spPr/>
      <dgm:t>
        <a:bodyPr/>
        <a:lstStyle/>
        <a:p>
          <a:endParaRPr lang="en-US"/>
        </a:p>
      </dgm:t>
    </dgm:pt>
    <dgm:pt modelId="{2F0C5942-FA7E-42EA-AFD3-4FB573A77FA3}" type="sibTrans" cxnId="{C970A1E8-3B45-407C-ADEB-EC8E33B31716}">
      <dgm:prSet/>
      <dgm:spPr/>
      <dgm:t>
        <a:bodyPr/>
        <a:lstStyle/>
        <a:p>
          <a:endParaRPr lang="en-US"/>
        </a:p>
      </dgm:t>
    </dgm:pt>
    <dgm:pt modelId="{DAD2AB3B-5ADE-45D4-852E-C18618F46B9F}">
      <dgm:prSet phldrT="[Text]"/>
      <dgm:spPr/>
      <dgm:t>
        <a:bodyPr/>
        <a:lstStyle/>
        <a:p>
          <a:r>
            <a:rPr lang="en-US" dirty="0" smtClean="0"/>
            <a:t>Histogram Equalization</a:t>
          </a:r>
          <a:endParaRPr lang="en-US" dirty="0"/>
        </a:p>
      </dgm:t>
    </dgm:pt>
    <dgm:pt modelId="{2803097B-B56D-412B-84C3-73221F0D8469}" type="parTrans" cxnId="{8EE5E100-A689-4DB2-A41D-047250108A50}">
      <dgm:prSet/>
      <dgm:spPr/>
      <dgm:t>
        <a:bodyPr/>
        <a:lstStyle/>
        <a:p>
          <a:endParaRPr lang="en-US"/>
        </a:p>
      </dgm:t>
    </dgm:pt>
    <dgm:pt modelId="{038104D4-D284-45B6-84E4-B68C61372ECE}" type="sibTrans" cxnId="{8EE5E100-A689-4DB2-A41D-047250108A50}">
      <dgm:prSet/>
      <dgm:spPr/>
      <dgm:t>
        <a:bodyPr/>
        <a:lstStyle/>
        <a:p>
          <a:endParaRPr lang="en-US"/>
        </a:p>
      </dgm:t>
    </dgm:pt>
    <dgm:pt modelId="{8F3D4E2C-705A-4C46-960B-78071F8CF324}">
      <dgm:prSet phldrT="[Text]"/>
      <dgm:spPr/>
      <dgm:t>
        <a:bodyPr/>
        <a:lstStyle/>
        <a:p>
          <a:r>
            <a:rPr lang="en-US" dirty="0" smtClean="0"/>
            <a:t>Grayscale to Binary</a:t>
          </a:r>
          <a:endParaRPr lang="en-US" dirty="0"/>
        </a:p>
      </dgm:t>
    </dgm:pt>
    <dgm:pt modelId="{0E22C150-B3F0-492E-A83F-23C951BEAE65}" type="parTrans" cxnId="{972F9D53-BC73-4CE4-940A-44885D005D45}">
      <dgm:prSet/>
      <dgm:spPr/>
      <dgm:t>
        <a:bodyPr/>
        <a:lstStyle/>
        <a:p>
          <a:endParaRPr lang="en-US"/>
        </a:p>
      </dgm:t>
    </dgm:pt>
    <dgm:pt modelId="{016C1422-C03F-4A60-A1F5-AC16CC58BF35}" type="sibTrans" cxnId="{972F9D53-BC73-4CE4-940A-44885D005D45}">
      <dgm:prSet/>
      <dgm:spPr/>
      <dgm:t>
        <a:bodyPr/>
        <a:lstStyle/>
        <a:p>
          <a:endParaRPr lang="en-US"/>
        </a:p>
      </dgm:t>
    </dgm:pt>
    <dgm:pt modelId="{0474C240-23DB-4324-B088-FA7819FCE990}">
      <dgm:prSet phldrT="[Text]"/>
      <dgm:spPr/>
      <dgm:t>
        <a:bodyPr/>
        <a:lstStyle/>
        <a:p>
          <a:r>
            <a:rPr lang="en-US" dirty="0" smtClean="0"/>
            <a:t>Segmentation</a:t>
          </a:r>
          <a:endParaRPr lang="en-US" dirty="0"/>
        </a:p>
      </dgm:t>
    </dgm:pt>
    <dgm:pt modelId="{06473332-844C-48A1-A412-12F0D80038FF}" type="parTrans" cxnId="{C2D16BA2-80FA-440B-8CE0-9ADCAD69E1D3}">
      <dgm:prSet/>
      <dgm:spPr/>
      <dgm:t>
        <a:bodyPr/>
        <a:lstStyle/>
        <a:p>
          <a:endParaRPr lang="en-US"/>
        </a:p>
      </dgm:t>
    </dgm:pt>
    <dgm:pt modelId="{3F8B5A6E-C472-4CAB-B612-49D540FDCC43}" type="sibTrans" cxnId="{C2D16BA2-80FA-440B-8CE0-9ADCAD69E1D3}">
      <dgm:prSet/>
      <dgm:spPr/>
      <dgm:t>
        <a:bodyPr/>
        <a:lstStyle/>
        <a:p>
          <a:endParaRPr lang="en-US"/>
        </a:p>
      </dgm:t>
    </dgm:pt>
    <dgm:pt modelId="{7D042EAC-5EF2-47E7-899A-2FE154310BD4}">
      <dgm:prSet phldrT="[Text]"/>
      <dgm:spPr/>
      <dgm:t>
        <a:bodyPr/>
        <a:lstStyle/>
        <a:p>
          <a:r>
            <a:rPr lang="en-US" dirty="0" smtClean="0"/>
            <a:t>Single Character</a:t>
          </a:r>
          <a:endParaRPr lang="en-US" dirty="0"/>
        </a:p>
      </dgm:t>
    </dgm:pt>
    <dgm:pt modelId="{06A813A3-C0F2-4A04-B6AB-135BD9BC16EA}" type="parTrans" cxnId="{0CD6C04C-533B-4DEA-B9AE-FD40B7788CF4}">
      <dgm:prSet/>
      <dgm:spPr/>
      <dgm:t>
        <a:bodyPr/>
        <a:lstStyle/>
        <a:p>
          <a:endParaRPr lang="en-US"/>
        </a:p>
      </dgm:t>
    </dgm:pt>
    <dgm:pt modelId="{18E68A49-8B7C-4C82-A1AC-49CB70ABC8AF}" type="sibTrans" cxnId="{0CD6C04C-533B-4DEA-B9AE-FD40B7788CF4}">
      <dgm:prSet/>
      <dgm:spPr/>
      <dgm:t>
        <a:bodyPr/>
        <a:lstStyle/>
        <a:p>
          <a:endParaRPr lang="en-US"/>
        </a:p>
      </dgm:t>
    </dgm:pt>
    <dgm:pt modelId="{F024BC2F-3BD5-4090-AA65-8336860A96F4}">
      <dgm:prSet phldrT="[Text]"/>
      <dgm:spPr/>
      <dgm:t>
        <a:bodyPr/>
        <a:lstStyle/>
        <a:p>
          <a:r>
            <a:rPr lang="en-US" dirty="0" smtClean="0"/>
            <a:t>Optical Character Recognition</a:t>
          </a:r>
          <a:endParaRPr lang="en-US" dirty="0"/>
        </a:p>
      </dgm:t>
    </dgm:pt>
    <dgm:pt modelId="{CBA94850-8B05-4A2C-886A-3E4AFD0A9DC2}" type="parTrans" cxnId="{330C3334-94E3-47DF-8CDA-66A2E25EE412}">
      <dgm:prSet/>
      <dgm:spPr/>
      <dgm:t>
        <a:bodyPr/>
        <a:lstStyle/>
        <a:p>
          <a:endParaRPr lang="en-US"/>
        </a:p>
      </dgm:t>
    </dgm:pt>
    <dgm:pt modelId="{2FF29457-8A6C-4321-B18D-65EF0DBCBAAD}" type="sibTrans" cxnId="{330C3334-94E3-47DF-8CDA-66A2E25EE412}">
      <dgm:prSet/>
      <dgm:spPr/>
      <dgm:t>
        <a:bodyPr/>
        <a:lstStyle/>
        <a:p>
          <a:endParaRPr lang="en-US"/>
        </a:p>
      </dgm:t>
    </dgm:pt>
    <dgm:pt modelId="{7BDF1A1E-5264-4872-BBF3-965E4D59ADAA}">
      <dgm:prSet phldrT="[Text]"/>
      <dgm:spPr/>
      <dgm:t>
        <a:bodyPr/>
        <a:lstStyle/>
        <a:p>
          <a:r>
            <a:rPr lang="en-US" dirty="0" smtClean="0"/>
            <a:t>Comparison with correct answers</a:t>
          </a:r>
          <a:endParaRPr lang="en-US" dirty="0"/>
        </a:p>
      </dgm:t>
    </dgm:pt>
    <dgm:pt modelId="{330D3C53-F2B7-4AB5-9B0A-8B3B4599816E}" type="parTrans" cxnId="{49DD5A0C-810B-49A5-A0B1-81FBAB3EC2C0}">
      <dgm:prSet/>
      <dgm:spPr/>
      <dgm:t>
        <a:bodyPr/>
        <a:lstStyle/>
        <a:p>
          <a:endParaRPr lang="en-US"/>
        </a:p>
      </dgm:t>
    </dgm:pt>
    <dgm:pt modelId="{9AAB245C-7E75-469B-8DD6-AAEA56224D16}" type="sibTrans" cxnId="{49DD5A0C-810B-49A5-A0B1-81FBAB3EC2C0}">
      <dgm:prSet/>
      <dgm:spPr/>
      <dgm:t>
        <a:bodyPr/>
        <a:lstStyle/>
        <a:p>
          <a:endParaRPr lang="en-US"/>
        </a:p>
      </dgm:t>
    </dgm:pt>
    <dgm:pt modelId="{1739E47E-C9D4-4EA3-8F92-B2C92042BBD1}">
      <dgm:prSet phldrT="[Text]"/>
      <dgm:spPr/>
      <dgm:t>
        <a:bodyPr/>
        <a:lstStyle/>
        <a:p>
          <a:r>
            <a:rPr lang="en-US" dirty="0" smtClean="0"/>
            <a:t>Marks</a:t>
          </a:r>
          <a:endParaRPr lang="en-US" dirty="0"/>
        </a:p>
      </dgm:t>
    </dgm:pt>
    <dgm:pt modelId="{0F85C53B-4CD7-4A67-B437-28ECA0401223}" type="parTrans" cxnId="{6B007DFC-5201-4561-8547-B6171731BB7B}">
      <dgm:prSet/>
      <dgm:spPr/>
      <dgm:t>
        <a:bodyPr/>
        <a:lstStyle/>
        <a:p>
          <a:endParaRPr lang="en-US"/>
        </a:p>
      </dgm:t>
    </dgm:pt>
    <dgm:pt modelId="{214645FA-FD92-4A40-9BD0-3119AD121F6A}" type="sibTrans" cxnId="{6B007DFC-5201-4561-8547-B6171731BB7B}">
      <dgm:prSet/>
      <dgm:spPr/>
      <dgm:t>
        <a:bodyPr/>
        <a:lstStyle/>
        <a:p>
          <a:endParaRPr lang="en-US"/>
        </a:p>
      </dgm:t>
    </dgm:pt>
    <dgm:pt modelId="{99889B45-CF24-4214-9B88-3DCF424C1E2E}" type="pres">
      <dgm:prSet presAssocID="{C2D83BDF-C4C9-41B2-B389-9D10DAA88A3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084E17-2242-4D21-A984-66966D916E08}" type="pres">
      <dgm:prSet presAssocID="{9758ED0B-2E98-4940-8F2C-7E96AF2C0821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50AED-BA24-4BA4-9ABF-D28FEC12A46C}" type="pres">
      <dgm:prSet presAssocID="{FFA343DB-9552-4BCB-936B-2A6303C503AC}" presName="sibTrans" presStyleLbl="sibTrans2D1" presStyleIdx="0" presStyleCnt="8"/>
      <dgm:spPr/>
      <dgm:t>
        <a:bodyPr/>
        <a:lstStyle/>
        <a:p>
          <a:endParaRPr lang="en-US"/>
        </a:p>
      </dgm:t>
    </dgm:pt>
    <dgm:pt modelId="{2802BA47-7574-447C-9039-399D845FB94D}" type="pres">
      <dgm:prSet presAssocID="{FFA343DB-9552-4BCB-936B-2A6303C503AC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C065EF64-9C61-47CD-8846-B62CDA206D23}" type="pres">
      <dgm:prSet presAssocID="{61F61F83-CDBA-4CBF-9A51-EEA90B94C8E6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A2ED0-FB20-4044-9FF7-7971761E612D}" type="pres">
      <dgm:prSet presAssocID="{2F0C5942-FA7E-42EA-AFD3-4FB573A77FA3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75837A3-21DB-492D-882A-5F1CDDD0AA5D}" type="pres">
      <dgm:prSet presAssocID="{2F0C5942-FA7E-42EA-AFD3-4FB573A77FA3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477F35FE-372A-49A5-ACC2-045D7E37C078}" type="pres">
      <dgm:prSet presAssocID="{DAD2AB3B-5ADE-45D4-852E-C18618F46B9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6F386-B857-4583-BFF6-80B276F62A09}" type="pres">
      <dgm:prSet presAssocID="{038104D4-D284-45B6-84E4-B68C61372ECE}" presName="sibTrans" presStyleLbl="sibTrans2D1" presStyleIdx="2" presStyleCnt="8"/>
      <dgm:spPr/>
      <dgm:t>
        <a:bodyPr/>
        <a:lstStyle/>
        <a:p>
          <a:endParaRPr lang="en-US"/>
        </a:p>
      </dgm:t>
    </dgm:pt>
    <dgm:pt modelId="{00C8F479-5E68-426F-96BE-7E75DC8FDC94}" type="pres">
      <dgm:prSet presAssocID="{038104D4-D284-45B6-84E4-B68C61372ECE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FDD7CA08-97FB-4669-A456-C7B61BC28CB0}" type="pres">
      <dgm:prSet presAssocID="{8F3D4E2C-705A-4C46-960B-78071F8CF324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81A8F1-37A1-4250-9924-5DC670943DFB}" type="pres">
      <dgm:prSet presAssocID="{016C1422-C03F-4A60-A1F5-AC16CC58BF3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35FC71B-66CA-43D9-AD16-2556E01C04E7}" type="pres">
      <dgm:prSet presAssocID="{016C1422-C03F-4A60-A1F5-AC16CC58BF35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66B68CB-B667-4BA6-925B-146E5E9ACBCD}" type="pres">
      <dgm:prSet presAssocID="{0474C240-23DB-4324-B088-FA7819FCE990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8C5AD-11EE-4A99-B013-F94798119DCE}" type="pres">
      <dgm:prSet presAssocID="{3F8B5A6E-C472-4CAB-B612-49D540FDCC43}" presName="sibTrans" presStyleLbl="sibTrans2D1" presStyleIdx="4" presStyleCnt="8"/>
      <dgm:spPr/>
      <dgm:t>
        <a:bodyPr/>
        <a:lstStyle/>
        <a:p>
          <a:endParaRPr lang="en-US"/>
        </a:p>
      </dgm:t>
    </dgm:pt>
    <dgm:pt modelId="{D9F2FA21-A5F6-46D1-AE41-BE27D1DFDAFD}" type="pres">
      <dgm:prSet presAssocID="{3F8B5A6E-C472-4CAB-B612-49D540FDCC43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E46A9111-4918-47F1-A3D0-87A637F1765D}" type="pres">
      <dgm:prSet presAssocID="{7D042EAC-5EF2-47E7-899A-2FE154310BD4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A72FE-3CDC-4813-A672-E903E3B2A1BE}" type="pres">
      <dgm:prSet presAssocID="{18E68A49-8B7C-4C82-A1AC-49CB70ABC8AF}" presName="sibTrans" presStyleLbl="sibTrans2D1" presStyleIdx="5" presStyleCnt="8"/>
      <dgm:spPr/>
      <dgm:t>
        <a:bodyPr/>
        <a:lstStyle/>
        <a:p>
          <a:endParaRPr lang="en-US"/>
        </a:p>
      </dgm:t>
    </dgm:pt>
    <dgm:pt modelId="{32E96165-2C50-4B64-A00D-AF5C648F2DF0}" type="pres">
      <dgm:prSet presAssocID="{18E68A49-8B7C-4C82-A1AC-49CB70ABC8AF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D0C2E233-7E66-4A28-B73C-8771C774DFBB}" type="pres">
      <dgm:prSet presAssocID="{F024BC2F-3BD5-4090-AA65-8336860A96F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6F64BD-8D27-4FAA-BF9D-EC40B78C6305}" type="pres">
      <dgm:prSet presAssocID="{2FF29457-8A6C-4321-B18D-65EF0DBCBAA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6E6B1F6-4407-4176-9835-A01B7ECCF332}" type="pres">
      <dgm:prSet presAssocID="{2FF29457-8A6C-4321-B18D-65EF0DBCBAA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E6F49366-685E-43E5-B001-D2C7D7610C28}" type="pres">
      <dgm:prSet presAssocID="{7BDF1A1E-5264-4872-BBF3-965E4D59ADAA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29D69-A70A-4F35-97E8-E69ADE50FB1F}" type="pres">
      <dgm:prSet presAssocID="{9AAB245C-7E75-469B-8DD6-AAEA56224D16}" presName="sibTrans" presStyleLbl="sibTrans2D1" presStyleIdx="7" presStyleCnt="8"/>
      <dgm:spPr/>
      <dgm:t>
        <a:bodyPr/>
        <a:lstStyle/>
        <a:p>
          <a:endParaRPr lang="en-US"/>
        </a:p>
      </dgm:t>
    </dgm:pt>
    <dgm:pt modelId="{0F6C122F-9392-4B8E-8316-E0A78B5110FA}" type="pres">
      <dgm:prSet presAssocID="{9AAB245C-7E75-469B-8DD6-AAEA56224D16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B8024207-FBB8-4544-8A32-54EECF77BC10}" type="pres">
      <dgm:prSet presAssocID="{1739E47E-C9D4-4EA3-8F92-B2C92042BBD1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D441DD-1F65-4BD0-8F80-DEDDEE52DC51}" type="presOf" srcId="{038104D4-D284-45B6-84E4-B68C61372ECE}" destId="{8276F386-B857-4583-BFF6-80B276F62A09}" srcOrd="0" destOrd="0" presId="urn:microsoft.com/office/officeart/2005/8/layout/process5"/>
    <dgm:cxn modelId="{509FDE6D-DEA5-48B2-A635-C95CC181168A}" type="presOf" srcId="{2FF29457-8A6C-4321-B18D-65EF0DBCBAAD}" destId="{5A6F64BD-8D27-4FAA-BF9D-EC40B78C6305}" srcOrd="0" destOrd="0" presId="urn:microsoft.com/office/officeart/2005/8/layout/process5"/>
    <dgm:cxn modelId="{B92D7B6E-3F18-437C-94A4-8CA0E31FCEF3}" type="presOf" srcId="{61F61F83-CDBA-4CBF-9A51-EEA90B94C8E6}" destId="{C065EF64-9C61-47CD-8846-B62CDA206D23}" srcOrd="0" destOrd="0" presId="urn:microsoft.com/office/officeart/2005/8/layout/process5"/>
    <dgm:cxn modelId="{189ADBA6-3F81-4E38-8311-2A7B0DA2DA68}" type="presOf" srcId="{FFA343DB-9552-4BCB-936B-2A6303C503AC}" destId="{50950AED-BA24-4BA4-9ABF-D28FEC12A46C}" srcOrd="0" destOrd="0" presId="urn:microsoft.com/office/officeart/2005/8/layout/process5"/>
    <dgm:cxn modelId="{53F847CA-0E08-4DFC-910B-59A0EF1B4DC9}" type="presOf" srcId="{016C1422-C03F-4A60-A1F5-AC16CC58BF35}" destId="{4D81A8F1-37A1-4250-9924-5DC670943DFB}" srcOrd="0" destOrd="0" presId="urn:microsoft.com/office/officeart/2005/8/layout/process5"/>
    <dgm:cxn modelId="{0CD6C04C-533B-4DEA-B9AE-FD40B7788CF4}" srcId="{C2D83BDF-C4C9-41B2-B389-9D10DAA88A37}" destId="{7D042EAC-5EF2-47E7-899A-2FE154310BD4}" srcOrd="5" destOrd="0" parTransId="{06A813A3-C0F2-4A04-B6AB-135BD9BC16EA}" sibTransId="{18E68A49-8B7C-4C82-A1AC-49CB70ABC8AF}"/>
    <dgm:cxn modelId="{024011FD-D53D-4669-B15C-67168257D1B3}" type="presOf" srcId="{8F3D4E2C-705A-4C46-960B-78071F8CF324}" destId="{FDD7CA08-97FB-4669-A456-C7B61BC28CB0}" srcOrd="0" destOrd="0" presId="urn:microsoft.com/office/officeart/2005/8/layout/process5"/>
    <dgm:cxn modelId="{F76D5902-2EB6-4E92-830A-33D281E758DA}" type="presOf" srcId="{2F0C5942-FA7E-42EA-AFD3-4FB573A77FA3}" destId="{7AFA2ED0-FB20-4044-9FF7-7971761E612D}" srcOrd="0" destOrd="0" presId="urn:microsoft.com/office/officeart/2005/8/layout/process5"/>
    <dgm:cxn modelId="{FFD6BAEB-85F7-47DE-9D79-F3245BFBE308}" type="presOf" srcId="{FFA343DB-9552-4BCB-936B-2A6303C503AC}" destId="{2802BA47-7574-447C-9039-399D845FB94D}" srcOrd="1" destOrd="0" presId="urn:microsoft.com/office/officeart/2005/8/layout/process5"/>
    <dgm:cxn modelId="{0695D817-531D-477D-B736-797605A4DB3F}" type="presOf" srcId="{18E68A49-8B7C-4C82-A1AC-49CB70ABC8AF}" destId="{924A72FE-3CDC-4813-A672-E903E3B2A1BE}" srcOrd="0" destOrd="0" presId="urn:microsoft.com/office/officeart/2005/8/layout/process5"/>
    <dgm:cxn modelId="{C2D16BA2-80FA-440B-8CE0-9ADCAD69E1D3}" srcId="{C2D83BDF-C4C9-41B2-B389-9D10DAA88A37}" destId="{0474C240-23DB-4324-B088-FA7819FCE990}" srcOrd="4" destOrd="0" parTransId="{06473332-844C-48A1-A412-12F0D80038FF}" sibTransId="{3F8B5A6E-C472-4CAB-B612-49D540FDCC43}"/>
    <dgm:cxn modelId="{B3E27699-CA71-42F0-9E26-85D9FC796710}" type="presOf" srcId="{C2D83BDF-C4C9-41B2-B389-9D10DAA88A37}" destId="{99889B45-CF24-4214-9B88-3DCF424C1E2E}" srcOrd="0" destOrd="0" presId="urn:microsoft.com/office/officeart/2005/8/layout/process5"/>
    <dgm:cxn modelId="{1654792B-8A97-4F0B-BF46-0CAF0D174210}" type="presOf" srcId="{3F8B5A6E-C472-4CAB-B612-49D540FDCC43}" destId="{D9F2FA21-A5F6-46D1-AE41-BE27D1DFDAFD}" srcOrd="1" destOrd="0" presId="urn:microsoft.com/office/officeart/2005/8/layout/process5"/>
    <dgm:cxn modelId="{235119EB-A124-4628-A729-022580FD9DE3}" type="presOf" srcId="{7D042EAC-5EF2-47E7-899A-2FE154310BD4}" destId="{E46A9111-4918-47F1-A3D0-87A637F1765D}" srcOrd="0" destOrd="0" presId="urn:microsoft.com/office/officeart/2005/8/layout/process5"/>
    <dgm:cxn modelId="{F620066C-9BFE-42C2-9431-F7037754EB73}" type="presOf" srcId="{18E68A49-8B7C-4C82-A1AC-49CB70ABC8AF}" destId="{32E96165-2C50-4B64-A00D-AF5C648F2DF0}" srcOrd="1" destOrd="0" presId="urn:microsoft.com/office/officeart/2005/8/layout/process5"/>
    <dgm:cxn modelId="{0F28632A-BC14-4B4B-B7CE-8A3782ADE964}" type="presOf" srcId="{0474C240-23DB-4324-B088-FA7819FCE990}" destId="{466B68CB-B667-4BA6-925B-146E5E9ACBCD}" srcOrd="0" destOrd="0" presId="urn:microsoft.com/office/officeart/2005/8/layout/process5"/>
    <dgm:cxn modelId="{4E64FA0B-F257-4F1B-B14E-A28CE125E45F}" type="presOf" srcId="{F024BC2F-3BD5-4090-AA65-8336860A96F4}" destId="{D0C2E233-7E66-4A28-B73C-8771C774DFBB}" srcOrd="0" destOrd="0" presId="urn:microsoft.com/office/officeart/2005/8/layout/process5"/>
    <dgm:cxn modelId="{43F5B392-C699-47F3-8058-BF4A221C8AD5}" type="presOf" srcId="{9AAB245C-7E75-469B-8DD6-AAEA56224D16}" destId="{0F6C122F-9392-4B8E-8316-E0A78B5110FA}" srcOrd="1" destOrd="0" presId="urn:microsoft.com/office/officeart/2005/8/layout/process5"/>
    <dgm:cxn modelId="{94EFD7A9-DCF5-4F8F-978E-6AC0974400E6}" type="presOf" srcId="{038104D4-D284-45B6-84E4-B68C61372ECE}" destId="{00C8F479-5E68-426F-96BE-7E75DC8FDC94}" srcOrd="1" destOrd="0" presId="urn:microsoft.com/office/officeart/2005/8/layout/process5"/>
    <dgm:cxn modelId="{972F9D53-BC73-4CE4-940A-44885D005D45}" srcId="{C2D83BDF-C4C9-41B2-B389-9D10DAA88A37}" destId="{8F3D4E2C-705A-4C46-960B-78071F8CF324}" srcOrd="3" destOrd="0" parTransId="{0E22C150-B3F0-492E-A83F-23C951BEAE65}" sibTransId="{016C1422-C03F-4A60-A1F5-AC16CC58BF35}"/>
    <dgm:cxn modelId="{E95BC319-B010-488D-A861-EBA91140D29A}" type="presOf" srcId="{7BDF1A1E-5264-4872-BBF3-965E4D59ADAA}" destId="{E6F49366-685E-43E5-B001-D2C7D7610C28}" srcOrd="0" destOrd="0" presId="urn:microsoft.com/office/officeart/2005/8/layout/process5"/>
    <dgm:cxn modelId="{49DD5A0C-810B-49A5-A0B1-81FBAB3EC2C0}" srcId="{C2D83BDF-C4C9-41B2-B389-9D10DAA88A37}" destId="{7BDF1A1E-5264-4872-BBF3-965E4D59ADAA}" srcOrd="7" destOrd="0" parTransId="{330D3C53-F2B7-4AB5-9B0A-8B3B4599816E}" sibTransId="{9AAB245C-7E75-469B-8DD6-AAEA56224D16}"/>
    <dgm:cxn modelId="{6B007DFC-5201-4561-8547-B6171731BB7B}" srcId="{C2D83BDF-C4C9-41B2-B389-9D10DAA88A37}" destId="{1739E47E-C9D4-4EA3-8F92-B2C92042BBD1}" srcOrd="8" destOrd="0" parTransId="{0F85C53B-4CD7-4A67-B437-28ECA0401223}" sibTransId="{214645FA-FD92-4A40-9BD0-3119AD121F6A}"/>
    <dgm:cxn modelId="{94F2094F-6F2A-4D0F-8E1F-94BF07BC1FF4}" type="presOf" srcId="{2F0C5942-FA7E-42EA-AFD3-4FB573A77FA3}" destId="{E75837A3-21DB-492D-882A-5F1CDDD0AA5D}" srcOrd="1" destOrd="0" presId="urn:microsoft.com/office/officeart/2005/8/layout/process5"/>
    <dgm:cxn modelId="{C970A1E8-3B45-407C-ADEB-EC8E33B31716}" srcId="{C2D83BDF-C4C9-41B2-B389-9D10DAA88A37}" destId="{61F61F83-CDBA-4CBF-9A51-EEA90B94C8E6}" srcOrd="1" destOrd="0" parTransId="{04617339-D263-49A9-B02B-87F1F8C99B99}" sibTransId="{2F0C5942-FA7E-42EA-AFD3-4FB573A77FA3}"/>
    <dgm:cxn modelId="{4D25AECD-1C94-43D5-BD33-EA08B801A76F}" type="presOf" srcId="{3F8B5A6E-C472-4CAB-B612-49D540FDCC43}" destId="{4728C5AD-11EE-4A99-B013-F94798119DCE}" srcOrd="0" destOrd="0" presId="urn:microsoft.com/office/officeart/2005/8/layout/process5"/>
    <dgm:cxn modelId="{373D510C-E1FA-4CD1-8A5B-C5D8325A2AE9}" type="presOf" srcId="{1739E47E-C9D4-4EA3-8F92-B2C92042BBD1}" destId="{B8024207-FBB8-4544-8A32-54EECF77BC10}" srcOrd="0" destOrd="0" presId="urn:microsoft.com/office/officeart/2005/8/layout/process5"/>
    <dgm:cxn modelId="{9336FD0E-91CB-43BE-84B1-0E5CB0E28A56}" type="presOf" srcId="{2FF29457-8A6C-4321-B18D-65EF0DBCBAAD}" destId="{26E6B1F6-4407-4176-9835-A01B7ECCF332}" srcOrd="1" destOrd="0" presId="urn:microsoft.com/office/officeart/2005/8/layout/process5"/>
    <dgm:cxn modelId="{330C3334-94E3-47DF-8CDA-66A2E25EE412}" srcId="{C2D83BDF-C4C9-41B2-B389-9D10DAA88A37}" destId="{F024BC2F-3BD5-4090-AA65-8336860A96F4}" srcOrd="6" destOrd="0" parTransId="{CBA94850-8B05-4A2C-886A-3E4AFD0A9DC2}" sibTransId="{2FF29457-8A6C-4321-B18D-65EF0DBCBAAD}"/>
    <dgm:cxn modelId="{C62E24EC-A8DF-49FD-814E-E042E2F21D51}" srcId="{C2D83BDF-C4C9-41B2-B389-9D10DAA88A37}" destId="{9758ED0B-2E98-4940-8F2C-7E96AF2C0821}" srcOrd="0" destOrd="0" parTransId="{06B820BE-CB9F-4FBF-8580-C7BC09286B58}" sibTransId="{FFA343DB-9552-4BCB-936B-2A6303C503AC}"/>
    <dgm:cxn modelId="{4B6FD778-1F4A-426C-879E-582ACB253A32}" type="presOf" srcId="{DAD2AB3B-5ADE-45D4-852E-C18618F46B9F}" destId="{477F35FE-372A-49A5-ACC2-045D7E37C078}" srcOrd="0" destOrd="0" presId="urn:microsoft.com/office/officeart/2005/8/layout/process5"/>
    <dgm:cxn modelId="{BB1632CD-AFCE-430B-9F4A-8FB1598DECE4}" type="presOf" srcId="{9AAB245C-7E75-469B-8DD6-AAEA56224D16}" destId="{1CA29D69-A70A-4F35-97E8-E69ADE50FB1F}" srcOrd="0" destOrd="0" presId="urn:microsoft.com/office/officeart/2005/8/layout/process5"/>
    <dgm:cxn modelId="{FBEEB3AC-4CA8-4846-933C-074727C92B8A}" type="presOf" srcId="{016C1422-C03F-4A60-A1F5-AC16CC58BF35}" destId="{A35FC71B-66CA-43D9-AD16-2556E01C04E7}" srcOrd="1" destOrd="0" presId="urn:microsoft.com/office/officeart/2005/8/layout/process5"/>
    <dgm:cxn modelId="{8EE5E100-A689-4DB2-A41D-047250108A50}" srcId="{C2D83BDF-C4C9-41B2-B389-9D10DAA88A37}" destId="{DAD2AB3B-5ADE-45D4-852E-C18618F46B9F}" srcOrd="2" destOrd="0" parTransId="{2803097B-B56D-412B-84C3-73221F0D8469}" sibTransId="{038104D4-D284-45B6-84E4-B68C61372ECE}"/>
    <dgm:cxn modelId="{83C56B3B-5E6F-4648-94A0-9813EE1431A7}" type="presOf" srcId="{9758ED0B-2E98-4940-8F2C-7E96AF2C0821}" destId="{D6084E17-2242-4D21-A984-66966D916E08}" srcOrd="0" destOrd="0" presId="urn:microsoft.com/office/officeart/2005/8/layout/process5"/>
    <dgm:cxn modelId="{37828040-BA02-4475-9C48-AECA8A865AF1}" type="presParOf" srcId="{99889B45-CF24-4214-9B88-3DCF424C1E2E}" destId="{D6084E17-2242-4D21-A984-66966D916E08}" srcOrd="0" destOrd="0" presId="urn:microsoft.com/office/officeart/2005/8/layout/process5"/>
    <dgm:cxn modelId="{F04D15FA-B518-42FB-A487-93C0B2791828}" type="presParOf" srcId="{99889B45-CF24-4214-9B88-3DCF424C1E2E}" destId="{50950AED-BA24-4BA4-9ABF-D28FEC12A46C}" srcOrd="1" destOrd="0" presId="urn:microsoft.com/office/officeart/2005/8/layout/process5"/>
    <dgm:cxn modelId="{2A34C16C-2633-4B7A-B039-7249E13D765A}" type="presParOf" srcId="{50950AED-BA24-4BA4-9ABF-D28FEC12A46C}" destId="{2802BA47-7574-447C-9039-399D845FB94D}" srcOrd="0" destOrd="0" presId="urn:microsoft.com/office/officeart/2005/8/layout/process5"/>
    <dgm:cxn modelId="{F252390B-0E92-433A-8CEB-FBED21C6CC59}" type="presParOf" srcId="{99889B45-CF24-4214-9B88-3DCF424C1E2E}" destId="{C065EF64-9C61-47CD-8846-B62CDA206D23}" srcOrd="2" destOrd="0" presId="urn:microsoft.com/office/officeart/2005/8/layout/process5"/>
    <dgm:cxn modelId="{E9580AF5-F716-435A-8C13-39527CADF1CA}" type="presParOf" srcId="{99889B45-CF24-4214-9B88-3DCF424C1E2E}" destId="{7AFA2ED0-FB20-4044-9FF7-7971761E612D}" srcOrd="3" destOrd="0" presId="urn:microsoft.com/office/officeart/2005/8/layout/process5"/>
    <dgm:cxn modelId="{8CFE437E-08F2-4B53-859D-C28754F246DD}" type="presParOf" srcId="{7AFA2ED0-FB20-4044-9FF7-7971761E612D}" destId="{E75837A3-21DB-492D-882A-5F1CDDD0AA5D}" srcOrd="0" destOrd="0" presId="urn:microsoft.com/office/officeart/2005/8/layout/process5"/>
    <dgm:cxn modelId="{E29FF146-A25E-473A-A19D-3B621105A954}" type="presParOf" srcId="{99889B45-CF24-4214-9B88-3DCF424C1E2E}" destId="{477F35FE-372A-49A5-ACC2-045D7E37C078}" srcOrd="4" destOrd="0" presId="urn:microsoft.com/office/officeart/2005/8/layout/process5"/>
    <dgm:cxn modelId="{5BC23840-D71E-4833-AF27-059E212AC4A9}" type="presParOf" srcId="{99889B45-CF24-4214-9B88-3DCF424C1E2E}" destId="{8276F386-B857-4583-BFF6-80B276F62A09}" srcOrd="5" destOrd="0" presId="urn:microsoft.com/office/officeart/2005/8/layout/process5"/>
    <dgm:cxn modelId="{EAD87655-180C-41DB-9856-6466EB4578D0}" type="presParOf" srcId="{8276F386-B857-4583-BFF6-80B276F62A09}" destId="{00C8F479-5E68-426F-96BE-7E75DC8FDC94}" srcOrd="0" destOrd="0" presId="urn:microsoft.com/office/officeart/2005/8/layout/process5"/>
    <dgm:cxn modelId="{652778F5-9426-4C06-8B5C-91F5BE1D1581}" type="presParOf" srcId="{99889B45-CF24-4214-9B88-3DCF424C1E2E}" destId="{FDD7CA08-97FB-4669-A456-C7B61BC28CB0}" srcOrd="6" destOrd="0" presId="urn:microsoft.com/office/officeart/2005/8/layout/process5"/>
    <dgm:cxn modelId="{9C5AF4C4-1C8B-4D68-A31B-0303F1A7D39C}" type="presParOf" srcId="{99889B45-CF24-4214-9B88-3DCF424C1E2E}" destId="{4D81A8F1-37A1-4250-9924-5DC670943DFB}" srcOrd="7" destOrd="0" presId="urn:microsoft.com/office/officeart/2005/8/layout/process5"/>
    <dgm:cxn modelId="{2282D1B5-CF21-4A76-83CF-9F8430BA5C42}" type="presParOf" srcId="{4D81A8F1-37A1-4250-9924-5DC670943DFB}" destId="{A35FC71B-66CA-43D9-AD16-2556E01C04E7}" srcOrd="0" destOrd="0" presId="urn:microsoft.com/office/officeart/2005/8/layout/process5"/>
    <dgm:cxn modelId="{459C11B1-6E9C-4E6D-9EE9-DBD1AE083A0A}" type="presParOf" srcId="{99889B45-CF24-4214-9B88-3DCF424C1E2E}" destId="{466B68CB-B667-4BA6-925B-146E5E9ACBCD}" srcOrd="8" destOrd="0" presId="urn:microsoft.com/office/officeart/2005/8/layout/process5"/>
    <dgm:cxn modelId="{1D36BBD2-99E7-4828-AB22-DFD098A46B5C}" type="presParOf" srcId="{99889B45-CF24-4214-9B88-3DCF424C1E2E}" destId="{4728C5AD-11EE-4A99-B013-F94798119DCE}" srcOrd="9" destOrd="0" presId="urn:microsoft.com/office/officeart/2005/8/layout/process5"/>
    <dgm:cxn modelId="{E9F44668-E1AB-4F96-B3B7-9F7BEB40220E}" type="presParOf" srcId="{4728C5AD-11EE-4A99-B013-F94798119DCE}" destId="{D9F2FA21-A5F6-46D1-AE41-BE27D1DFDAFD}" srcOrd="0" destOrd="0" presId="urn:microsoft.com/office/officeart/2005/8/layout/process5"/>
    <dgm:cxn modelId="{F2BB4B3A-ACBB-480E-BCF2-9A640BC908AD}" type="presParOf" srcId="{99889B45-CF24-4214-9B88-3DCF424C1E2E}" destId="{E46A9111-4918-47F1-A3D0-87A637F1765D}" srcOrd="10" destOrd="0" presId="urn:microsoft.com/office/officeart/2005/8/layout/process5"/>
    <dgm:cxn modelId="{FE52E340-AF77-40B1-A1AB-3FAF238231F6}" type="presParOf" srcId="{99889B45-CF24-4214-9B88-3DCF424C1E2E}" destId="{924A72FE-3CDC-4813-A672-E903E3B2A1BE}" srcOrd="11" destOrd="0" presId="urn:microsoft.com/office/officeart/2005/8/layout/process5"/>
    <dgm:cxn modelId="{4C266F8F-FCD3-451F-9196-E6849DBEF2C4}" type="presParOf" srcId="{924A72FE-3CDC-4813-A672-E903E3B2A1BE}" destId="{32E96165-2C50-4B64-A00D-AF5C648F2DF0}" srcOrd="0" destOrd="0" presId="urn:microsoft.com/office/officeart/2005/8/layout/process5"/>
    <dgm:cxn modelId="{8C096C5B-8F92-413A-B6D5-287A58457DC7}" type="presParOf" srcId="{99889B45-CF24-4214-9B88-3DCF424C1E2E}" destId="{D0C2E233-7E66-4A28-B73C-8771C774DFBB}" srcOrd="12" destOrd="0" presId="urn:microsoft.com/office/officeart/2005/8/layout/process5"/>
    <dgm:cxn modelId="{C2FED7EB-9161-4507-86BC-8A8A8674C2EF}" type="presParOf" srcId="{99889B45-CF24-4214-9B88-3DCF424C1E2E}" destId="{5A6F64BD-8D27-4FAA-BF9D-EC40B78C6305}" srcOrd="13" destOrd="0" presId="urn:microsoft.com/office/officeart/2005/8/layout/process5"/>
    <dgm:cxn modelId="{54130ACD-8F54-42C0-BBC4-138399F4EC3B}" type="presParOf" srcId="{5A6F64BD-8D27-4FAA-BF9D-EC40B78C6305}" destId="{26E6B1F6-4407-4176-9835-A01B7ECCF332}" srcOrd="0" destOrd="0" presId="urn:microsoft.com/office/officeart/2005/8/layout/process5"/>
    <dgm:cxn modelId="{6E0B3FE6-96DE-407F-9EA5-651B88E54BBF}" type="presParOf" srcId="{99889B45-CF24-4214-9B88-3DCF424C1E2E}" destId="{E6F49366-685E-43E5-B001-D2C7D7610C28}" srcOrd="14" destOrd="0" presId="urn:microsoft.com/office/officeart/2005/8/layout/process5"/>
    <dgm:cxn modelId="{8557B1C3-C097-4888-8C02-2F3442FAED9E}" type="presParOf" srcId="{99889B45-CF24-4214-9B88-3DCF424C1E2E}" destId="{1CA29D69-A70A-4F35-97E8-E69ADE50FB1F}" srcOrd="15" destOrd="0" presId="urn:microsoft.com/office/officeart/2005/8/layout/process5"/>
    <dgm:cxn modelId="{4335F53E-381C-46BB-8767-CFA7134D9ED9}" type="presParOf" srcId="{1CA29D69-A70A-4F35-97E8-E69ADE50FB1F}" destId="{0F6C122F-9392-4B8E-8316-E0A78B5110FA}" srcOrd="0" destOrd="0" presId="urn:microsoft.com/office/officeart/2005/8/layout/process5"/>
    <dgm:cxn modelId="{3BC717BE-5E80-4187-A7EA-6AE9473441C8}" type="presParOf" srcId="{99889B45-CF24-4214-9B88-3DCF424C1E2E}" destId="{B8024207-FBB8-4544-8A32-54EECF77BC10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84E17-2242-4D21-A984-66966D916E08}">
      <dsp:nvSpPr>
        <dsp:cNvPr id="0" name=""/>
        <dsp:cNvSpPr/>
      </dsp:nvSpPr>
      <dsp:spPr>
        <a:xfrm>
          <a:off x="908149" y="694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Remove Red Marks</a:t>
          </a:r>
          <a:endParaRPr lang="en-US" sz="1400" kern="1200" dirty="0"/>
        </a:p>
      </dsp:txBody>
      <dsp:txXfrm>
        <a:off x="937808" y="30353"/>
        <a:ext cx="1628392" cy="953308"/>
      </dsp:txXfrm>
    </dsp:sp>
    <dsp:sp modelId="{50950AED-BA24-4BA4-9ABF-D28FEC12A46C}">
      <dsp:nvSpPr>
        <dsp:cNvPr id="0" name=""/>
        <dsp:cNvSpPr/>
      </dsp:nvSpPr>
      <dsp:spPr>
        <a:xfrm>
          <a:off x="2744378" y="297731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44378" y="381441"/>
        <a:ext cx="250456" cy="251132"/>
      </dsp:txXfrm>
    </dsp:sp>
    <dsp:sp modelId="{C065EF64-9C61-47CD-8846-B62CDA206D23}">
      <dsp:nvSpPr>
        <dsp:cNvPr id="0" name=""/>
        <dsp:cNvSpPr/>
      </dsp:nvSpPr>
      <dsp:spPr>
        <a:xfrm>
          <a:off x="3270944" y="694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RGB to Grayscale</a:t>
          </a:r>
          <a:endParaRPr lang="en-US" sz="1400" kern="1200" dirty="0"/>
        </a:p>
      </dsp:txBody>
      <dsp:txXfrm>
        <a:off x="3300603" y="30353"/>
        <a:ext cx="1628392" cy="953308"/>
      </dsp:txXfrm>
    </dsp:sp>
    <dsp:sp modelId="{7AFA2ED0-FB20-4044-9FF7-7971761E612D}">
      <dsp:nvSpPr>
        <dsp:cNvPr id="0" name=""/>
        <dsp:cNvSpPr/>
      </dsp:nvSpPr>
      <dsp:spPr>
        <a:xfrm>
          <a:off x="5107174" y="297731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107174" y="381441"/>
        <a:ext cx="250456" cy="251132"/>
      </dsp:txXfrm>
    </dsp:sp>
    <dsp:sp modelId="{477F35FE-372A-49A5-ACC2-045D7E37C078}">
      <dsp:nvSpPr>
        <dsp:cNvPr id="0" name=""/>
        <dsp:cNvSpPr/>
      </dsp:nvSpPr>
      <dsp:spPr>
        <a:xfrm>
          <a:off x="5633739" y="694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Histogram Equalization</a:t>
          </a:r>
          <a:endParaRPr lang="en-US" sz="1400" kern="1200" dirty="0"/>
        </a:p>
      </dsp:txBody>
      <dsp:txXfrm>
        <a:off x="5663398" y="30353"/>
        <a:ext cx="1628392" cy="953308"/>
      </dsp:txXfrm>
    </dsp:sp>
    <dsp:sp modelId="{8276F386-B857-4583-BFF6-80B276F62A09}">
      <dsp:nvSpPr>
        <dsp:cNvPr id="0" name=""/>
        <dsp:cNvSpPr/>
      </dsp:nvSpPr>
      <dsp:spPr>
        <a:xfrm rot="5400000">
          <a:off x="6298697" y="1131460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6352028" y="1161839"/>
        <a:ext cx="251132" cy="250456"/>
      </dsp:txXfrm>
    </dsp:sp>
    <dsp:sp modelId="{FDD7CA08-97FB-4669-A456-C7B61BC28CB0}">
      <dsp:nvSpPr>
        <dsp:cNvPr id="0" name=""/>
        <dsp:cNvSpPr/>
      </dsp:nvSpPr>
      <dsp:spPr>
        <a:xfrm>
          <a:off x="5633739" y="1688405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Grayscale to Binary</a:t>
          </a:r>
          <a:endParaRPr lang="en-US" sz="1400" kern="1200" dirty="0"/>
        </a:p>
      </dsp:txBody>
      <dsp:txXfrm>
        <a:off x="5663398" y="1718064"/>
        <a:ext cx="1628392" cy="953308"/>
      </dsp:txXfrm>
    </dsp:sp>
    <dsp:sp modelId="{4D81A8F1-37A1-4250-9924-5DC670943DFB}">
      <dsp:nvSpPr>
        <dsp:cNvPr id="0" name=""/>
        <dsp:cNvSpPr/>
      </dsp:nvSpPr>
      <dsp:spPr>
        <a:xfrm rot="10800000">
          <a:off x="5127426" y="1985442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234764" y="2069152"/>
        <a:ext cx="250456" cy="251132"/>
      </dsp:txXfrm>
    </dsp:sp>
    <dsp:sp modelId="{466B68CB-B667-4BA6-925B-146E5E9ACBCD}">
      <dsp:nvSpPr>
        <dsp:cNvPr id="0" name=""/>
        <dsp:cNvSpPr/>
      </dsp:nvSpPr>
      <dsp:spPr>
        <a:xfrm>
          <a:off x="3270944" y="1688405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Segmentation</a:t>
          </a:r>
          <a:endParaRPr lang="en-US" sz="1400" kern="1200" dirty="0"/>
        </a:p>
      </dsp:txBody>
      <dsp:txXfrm>
        <a:off x="3300603" y="1718064"/>
        <a:ext cx="1628392" cy="953308"/>
      </dsp:txXfrm>
    </dsp:sp>
    <dsp:sp modelId="{4728C5AD-11EE-4A99-B013-F94798119DCE}">
      <dsp:nvSpPr>
        <dsp:cNvPr id="0" name=""/>
        <dsp:cNvSpPr/>
      </dsp:nvSpPr>
      <dsp:spPr>
        <a:xfrm rot="10800000">
          <a:off x="2764631" y="1985442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871969" y="2069152"/>
        <a:ext cx="250456" cy="251132"/>
      </dsp:txXfrm>
    </dsp:sp>
    <dsp:sp modelId="{E46A9111-4918-47F1-A3D0-87A637F1765D}">
      <dsp:nvSpPr>
        <dsp:cNvPr id="0" name=""/>
        <dsp:cNvSpPr/>
      </dsp:nvSpPr>
      <dsp:spPr>
        <a:xfrm>
          <a:off x="908149" y="1688405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Single Character</a:t>
          </a:r>
          <a:endParaRPr lang="en-US" sz="1400" kern="1200" dirty="0"/>
        </a:p>
      </dsp:txBody>
      <dsp:txXfrm>
        <a:off x="937808" y="1718064"/>
        <a:ext cx="1628392" cy="953308"/>
      </dsp:txXfrm>
    </dsp:sp>
    <dsp:sp modelId="{924A72FE-3CDC-4813-A672-E903E3B2A1BE}">
      <dsp:nvSpPr>
        <dsp:cNvPr id="0" name=""/>
        <dsp:cNvSpPr/>
      </dsp:nvSpPr>
      <dsp:spPr>
        <a:xfrm rot="5400000">
          <a:off x="1573107" y="2819171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626438" y="2849550"/>
        <a:ext cx="251132" cy="250456"/>
      </dsp:txXfrm>
    </dsp:sp>
    <dsp:sp modelId="{D0C2E233-7E66-4A28-B73C-8771C774DFBB}">
      <dsp:nvSpPr>
        <dsp:cNvPr id="0" name=""/>
        <dsp:cNvSpPr/>
      </dsp:nvSpPr>
      <dsp:spPr>
        <a:xfrm>
          <a:off x="908149" y="3376116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Optical Character Recognition</a:t>
          </a:r>
          <a:endParaRPr lang="en-US" sz="1400" kern="1200" dirty="0"/>
        </a:p>
      </dsp:txBody>
      <dsp:txXfrm>
        <a:off x="937808" y="3405775"/>
        <a:ext cx="1628392" cy="953308"/>
      </dsp:txXfrm>
    </dsp:sp>
    <dsp:sp modelId="{5A6F64BD-8D27-4FAA-BF9D-EC40B78C6305}">
      <dsp:nvSpPr>
        <dsp:cNvPr id="0" name=""/>
        <dsp:cNvSpPr/>
      </dsp:nvSpPr>
      <dsp:spPr>
        <a:xfrm>
          <a:off x="2744378" y="3673153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44378" y="3756863"/>
        <a:ext cx="250456" cy="251132"/>
      </dsp:txXfrm>
    </dsp:sp>
    <dsp:sp modelId="{E6F49366-685E-43E5-B001-D2C7D7610C28}">
      <dsp:nvSpPr>
        <dsp:cNvPr id="0" name=""/>
        <dsp:cNvSpPr/>
      </dsp:nvSpPr>
      <dsp:spPr>
        <a:xfrm>
          <a:off x="3270944" y="3376116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Comparison with correct answers</a:t>
          </a:r>
          <a:endParaRPr lang="en-US" sz="1400" kern="1200" dirty="0"/>
        </a:p>
      </dsp:txBody>
      <dsp:txXfrm>
        <a:off x="3300603" y="3405775"/>
        <a:ext cx="1628392" cy="953308"/>
      </dsp:txXfrm>
    </dsp:sp>
    <dsp:sp modelId="{1CA29D69-A70A-4F35-97E8-E69ADE50FB1F}">
      <dsp:nvSpPr>
        <dsp:cNvPr id="0" name=""/>
        <dsp:cNvSpPr/>
      </dsp:nvSpPr>
      <dsp:spPr>
        <a:xfrm>
          <a:off x="5107174" y="3673153"/>
          <a:ext cx="357794" cy="418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107174" y="3756863"/>
        <a:ext cx="250456" cy="251132"/>
      </dsp:txXfrm>
    </dsp:sp>
    <dsp:sp modelId="{B8024207-FBB8-4544-8A32-54EECF77BC10}">
      <dsp:nvSpPr>
        <dsp:cNvPr id="0" name=""/>
        <dsp:cNvSpPr/>
      </dsp:nvSpPr>
      <dsp:spPr>
        <a:xfrm>
          <a:off x="5633739" y="3376116"/>
          <a:ext cx="1687710" cy="101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Marks</a:t>
          </a:r>
          <a:endParaRPr lang="en-US" sz="1400" kern="1200" dirty="0"/>
        </a:p>
      </dsp:txBody>
      <dsp:txXfrm>
        <a:off x="5663398" y="3405775"/>
        <a:ext cx="1628392" cy="953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BDF90-0ABF-4F76-BC97-C860EA6BE10C}" type="datetimeFigureOut">
              <a:rPr lang="zh-CN" altLang="en-US" smtClean="0"/>
              <a:pPr/>
              <a:t>2016/8/28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A20E-56D8-4BF1-A14A-2AA5AD135E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38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032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858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75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858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9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858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46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197708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178011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158314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138617" y="250050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90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284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97708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5"/>
          <p:cNvSpPr txBox="1"/>
          <p:nvPr userDrawn="1"/>
        </p:nvSpPr>
        <p:spPr>
          <a:xfrm>
            <a:off x="1178011" y="348961"/>
            <a:ext cx="789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49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97708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 userDrawn="1"/>
        </p:nvSpPr>
        <p:spPr>
          <a:xfrm>
            <a:off x="1178011" y="348961"/>
            <a:ext cx="789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172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97708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 userDrawn="1"/>
        </p:nvSpPr>
        <p:spPr>
          <a:xfrm>
            <a:off x="1178011" y="348961"/>
            <a:ext cx="789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0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04799"/>
            <a:ext cx="9144000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97708" y="25005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178011" y="348961"/>
            <a:ext cx="789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251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1037490" y="2490843"/>
            <a:ext cx="72523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404040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THANKS</a:t>
            </a:r>
            <a:endParaRPr lang="zh-CN" altLang="en-US" sz="13800" b="1" dirty="0">
              <a:solidFill>
                <a:srgbClr val="404040"/>
              </a:solidFill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4" name="文本框 7"/>
          <p:cNvSpPr txBox="1"/>
          <p:nvPr userDrawn="1"/>
        </p:nvSpPr>
        <p:spPr>
          <a:xfrm>
            <a:off x="4092070" y="4611855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404040"/>
                </a:solidFill>
                <a:latin typeface="+mn-ea"/>
                <a:ea typeface="+mn-ea"/>
                <a:cs typeface="Aharoni" panose="02010803020104030203" pitchFamily="2" charset="-79"/>
              </a:rPr>
              <a:t>For Your Time</a:t>
            </a:r>
            <a:endParaRPr lang="zh-CN" altLang="en-US" sz="3600" b="1" dirty="0">
              <a:solidFill>
                <a:srgbClr val="404040"/>
              </a:solidFill>
              <a:latin typeface="+mn-ea"/>
              <a:ea typeface="+mn-ea"/>
              <a:cs typeface="Aharoni" panose="02010803020104030203" pitchFamily="2" charset="-79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110223" y="4361225"/>
            <a:ext cx="705473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1122744" y="2006490"/>
            <a:ext cx="674397" cy="888596"/>
            <a:chOff x="747" y="939"/>
            <a:chExt cx="1124" cy="1481"/>
          </a:xfrm>
          <a:solidFill>
            <a:srgbClr val="FFC000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117" y="939"/>
              <a:ext cx="300" cy="299"/>
            </a:xfrm>
            <a:custGeom>
              <a:avLst/>
              <a:gdLst>
                <a:gd name="T0" fmla="*/ 18 w 43"/>
                <a:gd name="T1" fmla="*/ 3 h 43"/>
                <a:gd name="T2" fmla="*/ 40 w 43"/>
                <a:gd name="T3" fmla="*/ 23 h 43"/>
                <a:gd name="T4" fmla="*/ 8 w 43"/>
                <a:gd name="T5" fmla="*/ 31 h 43"/>
                <a:gd name="T6" fmla="*/ 18 w 43"/>
                <a:gd name="T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18" y="3"/>
                  </a:moveTo>
                  <a:cubicBezTo>
                    <a:pt x="30" y="0"/>
                    <a:pt x="43" y="11"/>
                    <a:pt x="40" y="23"/>
                  </a:cubicBezTo>
                  <a:cubicBezTo>
                    <a:pt x="39" y="39"/>
                    <a:pt x="16" y="43"/>
                    <a:pt x="8" y="31"/>
                  </a:cubicBezTo>
                  <a:cubicBezTo>
                    <a:pt x="0" y="22"/>
                    <a:pt x="6" y="5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47" y="995"/>
              <a:ext cx="1124" cy="1425"/>
            </a:xfrm>
            <a:custGeom>
              <a:avLst/>
              <a:gdLst>
                <a:gd name="T0" fmla="*/ 125 w 161"/>
                <a:gd name="T1" fmla="*/ 22 h 205"/>
                <a:gd name="T2" fmla="*/ 145 w 161"/>
                <a:gd name="T3" fmla="*/ 1 h 205"/>
                <a:gd name="T4" fmla="*/ 158 w 161"/>
                <a:gd name="T5" fmla="*/ 5 h 205"/>
                <a:gd name="T6" fmla="*/ 152 w 161"/>
                <a:gd name="T7" fmla="*/ 20 h 205"/>
                <a:gd name="T8" fmla="*/ 132 w 161"/>
                <a:gd name="T9" fmla="*/ 40 h 205"/>
                <a:gd name="T10" fmla="*/ 99 w 161"/>
                <a:gd name="T11" fmla="*/ 53 h 205"/>
                <a:gd name="T12" fmla="*/ 99 w 161"/>
                <a:gd name="T13" fmla="*/ 116 h 205"/>
                <a:gd name="T14" fmla="*/ 131 w 161"/>
                <a:gd name="T15" fmla="*/ 188 h 205"/>
                <a:gd name="T16" fmla="*/ 117 w 161"/>
                <a:gd name="T17" fmla="*/ 201 h 205"/>
                <a:gd name="T18" fmla="*/ 108 w 161"/>
                <a:gd name="T19" fmla="*/ 189 h 205"/>
                <a:gd name="T20" fmla="*/ 77 w 161"/>
                <a:gd name="T21" fmla="*/ 121 h 205"/>
                <a:gd name="T22" fmla="*/ 73 w 161"/>
                <a:gd name="T23" fmla="*/ 121 h 205"/>
                <a:gd name="T24" fmla="*/ 40 w 161"/>
                <a:gd name="T25" fmla="*/ 191 h 205"/>
                <a:gd name="T26" fmla="*/ 30 w 161"/>
                <a:gd name="T27" fmla="*/ 202 h 205"/>
                <a:gd name="T28" fmla="*/ 18 w 161"/>
                <a:gd name="T29" fmla="*/ 189 h 205"/>
                <a:gd name="T30" fmla="*/ 52 w 161"/>
                <a:gd name="T31" fmla="*/ 118 h 205"/>
                <a:gd name="T32" fmla="*/ 52 w 161"/>
                <a:gd name="T33" fmla="*/ 57 h 205"/>
                <a:gd name="T34" fmla="*/ 18 w 161"/>
                <a:gd name="T35" fmla="*/ 96 h 205"/>
                <a:gd name="T36" fmla="*/ 5 w 161"/>
                <a:gd name="T37" fmla="*/ 95 h 205"/>
                <a:gd name="T38" fmla="*/ 7 w 161"/>
                <a:gd name="T39" fmla="*/ 82 h 205"/>
                <a:gd name="T40" fmla="*/ 41 w 161"/>
                <a:gd name="T41" fmla="*/ 41 h 205"/>
                <a:gd name="T42" fmla="*/ 53 w 161"/>
                <a:gd name="T43" fmla="*/ 34 h 205"/>
                <a:gd name="T44" fmla="*/ 94 w 161"/>
                <a:gd name="T45" fmla="*/ 34 h 205"/>
                <a:gd name="T46" fmla="*/ 112 w 161"/>
                <a:gd name="T47" fmla="*/ 29 h 205"/>
                <a:gd name="T48" fmla="*/ 125 w 161"/>
                <a:gd name="T49" fmla="*/ 2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1" h="205">
                  <a:moveTo>
                    <a:pt x="125" y="22"/>
                  </a:moveTo>
                  <a:cubicBezTo>
                    <a:pt x="132" y="15"/>
                    <a:pt x="138" y="7"/>
                    <a:pt x="145" y="1"/>
                  </a:cubicBezTo>
                  <a:cubicBezTo>
                    <a:pt x="150" y="1"/>
                    <a:pt x="155" y="0"/>
                    <a:pt x="158" y="5"/>
                  </a:cubicBezTo>
                  <a:cubicBezTo>
                    <a:pt x="161" y="11"/>
                    <a:pt x="155" y="16"/>
                    <a:pt x="152" y="20"/>
                  </a:cubicBezTo>
                  <a:cubicBezTo>
                    <a:pt x="145" y="26"/>
                    <a:pt x="139" y="34"/>
                    <a:pt x="132" y="40"/>
                  </a:cubicBezTo>
                  <a:cubicBezTo>
                    <a:pt x="121" y="46"/>
                    <a:pt x="110" y="49"/>
                    <a:pt x="99" y="53"/>
                  </a:cubicBezTo>
                  <a:cubicBezTo>
                    <a:pt x="99" y="74"/>
                    <a:pt x="98" y="95"/>
                    <a:pt x="99" y="116"/>
                  </a:cubicBezTo>
                  <a:cubicBezTo>
                    <a:pt x="109" y="141"/>
                    <a:pt x="121" y="164"/>
                    <a:pt x="131" y="188"/>
                  </a:cubicBezTo>
                  <a:cubicBezTo>
                    <a:pt x="135" y="197"/>
                    <a:pt x="124" y="205"/>
                    <a:pt x="117" y="201"/>
                  </a:cubicBezTo>
                  <a:cubicBezTo>
                    <a:pt x="112" y="198"/>
                    <a:pt x="110" y="193"/>
                    <a:pt x="108" y="189"/>
                  </a:cubicBezTo>
                  <a:cubicBezTo>
                    <a:pt x="98" y="166"/>
                    <a:pt x="87" y="144"/>
                    <a:pt x="77" y="121"/>
                  </a:cubicBezTo>
                  <a:cubicBezTo>
                    <a:pt x="76" y="121"/>
                    <a:pt x="74" y="121"/>
                    <a:pt x="73" y="121"/>
                  </a:cubicBezTo>
                  <a:cubicBezTo>
                    <a:pt x="62" y="145"/>
                    <a:pt x="51" y="168"/>
                    <a:pt x="40" y="191"/>
                  </a:cubicBezTo>
                  <a:cubicBezTo>
                    <a:pt x="38" y="195"/>
                    <a:pt x="35" y="200"/>
                    <a:pt x="30" y="202"/>
                  </a:cubicBezTo>
                  <a:cubicBezTo>
                    <a:pt x="24" y="203"/>
                    <a:pt x="15" y="197"/>
                    <a:pt x="18" y="189"/>
                  </a:cubicBezTo>
                  <a:cubicBezTo>
                    <a:pt x="29" y="165"/>
                    <a:pt x="41" y="142"/>
                    <a:pt x="52" y="118"/>
                  </a:cubicBezTo>
                  <a:cubicBezTo>
                    <a:pt x="52" y="97"/>
                    <a:pt x="52" y="77"/>
                    <a:pt x="52" y="57"/>
                  </a:cubicBezTo>
                  <a:cubicBezTo>
                    <a:pt x="40" y="69"/>
                    <a:pt x="30" y="83"/>
                    <a:pt x="18" y="96"/>
                  </a:cubicBezTo>
                  <a:cubicBezTo>
                    <a:pt x="15" y="100"/>
                    <a:pt x="8" y="100"/>
                    <a:pt x="5" y="95"/>
                  </a:cubicBezTo>
                  <a:cubicBezTo>
                    <a:pt x="0" y="91"/>
                    <a:pt x="4" y="85"/>
                    <a:pt x="7" y="82"/>
                  </a:cubicBezTo>
                  <a:cubicBezTo>
                    <a:pt x="18" y="68"/>
                    <a:pt x="30" y="55"/>
                    <a:pt x="41" y="41"/>
                  </a:cubicBezTo>
                  <a:cubicBezTo>
                    <a:pt x="44" y="38"/>
                    <a:pt x="48" y="34"/>
                    <a:pt x="53" y="34"/>
                  </a:cubicBezTo>
                  <a:cubicBezTo>
                    <a:pt x="66" y="34"/>
                    <a:pt x="80" y="34"/>
                    <a:pt x="94" y="34"/>
                  </a:cubicBezTo>
                  <a:cubicBezTo>
                    <a:pt x="100" y="34"/>
                    <a:pt x="106" y="31"/>
                    <a:pt x="112" y="29"/>
                  </a:cubicBezTo>
                  <a:cubicBezTo>
                    <a:pt x="116" y="27"/>
                    <a:pt x="122" y="26"/>
                    <a:pt x="1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525319" y="4294093"/>
            <a:ext cx="425187" cy="859008"/>
            <a:chOff x="575" y="12"/>
            <a:chExt cx="394" cy="796"/>
          </a:xfrm>
          <a:solidFill>
            <a:srgbClr val="404040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575" y="143"/>
              <a:ext cx="394" cy="665"/>
            </a:xfrm>
            <a:custGeom>
              <a:avLst/>
              <a:gdLst>
                <a:gd name="T0" fmla="*/ 116 w 166"/>
                <a:gd name="T1" fmla="*/ 71 h 279"/>
                <a:gd name="T2" fmla="*/ 147 w 166"/>
                <a:gd name="T3" fmla="*/ 124 h 279"/>
                <a:gd name="T4" fmla="*/ 161 w 166"/>
                <a:gd name="T5" fmla="*/ 118 h 279"/>
                <a:gd name="T6" fmla="*/ 119 w 166"/>
                <a:gd name="T7" fmla="*/ 24 h 279"/>
                <a:gd name="T8" fmla="*/ 81 w 166"/>
                <a:gd name="T9" fmla="*/ 4 h 279"/>
                <a:gd name="T10" fmla="*/ 53 w 166"/>
                <a:gd name="T11" fmla="*/ 19 h 279"/>
                <a:gd name="T12" fmla="*/ 44 w 166"/>
                <a:gd name="T13" fmla="*/ 63 h 279"/>
                <a:gd name="T14" fmla="*/ 44 w 166"/>
                <a:gd name="T15" fmla="*/ 67 h 279"/>
                <a:gd name="T16" fmla="*/ 0 w 166"/>
                <a:gd name="T17" fmla="*/ 120 h 279"/>
                <a:gd name="T18" fmla="*/ 11 w 166"/>
                <a:gd name="T19" fmla="*/ 129 h 279"/>
                <a:gd name="T20" fmla="*/ 44 w 166"/>
                <a:gd name="T21" fmla="*/ 99 h 279"/>
                <a:gd name="T22" fmla="*/ 44 w 166"/>
                <a:gd name="T23" fmla="*/ 136 h 279"/>
                <a:gd name="T24" fmla="*/ 24 w 166"/>
                <a:gd name="T25" fmla="*/ 279 h 279"/>
                <a:gd name="T26" fmla="*/ 40 w 166"/>
                <a:gd name="T27" fmla="*/ 279 h 279"/>
                <a:gd name="T28" fmla="*/ 59 w 166"/>
                <a:gd name="T29" fmla="*/ 227 h 279"/>
                <a:gd name="T30" fmla="*/ 78 w 166"/>
                <a:gd name="T31" fmla="*/ 179 h 279"/>
                <a:gd name="T32" fmla="*/ 103 w 166"/>
                <a:gd name="T33" fmla="*/ 227 h 279"/>
                <a:gd name="T34" fmla="*/ 153 w 166"/>
                <a:gd name="T35" fmla="*/ 276 h 279"/>
                <a:gd name="T36" fmla="*/ 166 w 166"/>
                <a:gd name="T37" fmla="*/ 263 h 279"/>
                <a:gd name="T38" fmla="*/ 126 w 166"/>
                <a:gd name="T39" fmla="*/ 211 h 279"/>
                <a:gd name="T40" fmla="*/ 117 w 166"/>
                <a:gd name="T41" fmla="*/ 133 h 279"/>
                <a:gd name="T42" fmla="*/ 116 w 166"/>
                <a:gd name="T43" fmla="*/ 7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" h="279">
                  <a:moveTo>
                    <a:pt x="116" y="71"/>
                  </a:moveTo>
                  <a:cubicBezTo>
                    <a:pt x="147" y="124"/>
                    <a:pt x="147" y="124"/>
                    <a:pt x="147" y="124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1" y="118"/>
                    <a:pt x="135" y="52"/>
                    <a:pt x="119" y="24"/>
                  </a:cubicBezTo>
                  <a:cubicBezTo>
                    <a:pt x="106" y="0"/>
                    <a:pt x="81" y="4"/>
                    <a:pt x="81" y="4"/>
                  </a:cubicBezTo>
                  <a:cubicBezTo>
                    <a:pt x="81" y="4"/>
                    <a:pt x="63" y="4"/>
                    <a:pt x="53" y="19"/>
                  </a:cubicBezTo>
                  <a:cubicBezTo>
                    <a:pt x="48" y="27"/>
                    <a:pt x="44" y="40"/>
                    <a:pt x="44" y="63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40" y="279"/>
                    <a:pt x="40" y="279"/>
                    <a:pt x="40" y="279"/>
                  </a:cubicBezTo>
                  <a:cubicBezTo>
                    <a:pt x="59" y="227"/>
                    <a:pt x="59" y="227"/>
                    <a:pt x="59" y="227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103" y="227"/>
                    <a:pt x="103" y="227"/>
                    <a:pt x="103" y="227"/>
                  </a:cubicBezTo>
                  <a:cubicBezTo>
                    <a:pt x="153" y="276"/>
                    <a:pt x="153" y="276"/>
                    <a:pt x="153" y="276"/>
                  </a:cubicBezTo>
                  <a:cubicBezTo>
                    <a:pt x="166" y="263"/>
                    <a:pt x="166" y="263"/>
                    <a:pt x="166" y="263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6" y="71"/>
                    <a:pt x="116" y="71"/>
                    <a:pt x="116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752" y="12"/>
              <a:ext cx="121" cy="1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93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5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50051" y="1401333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50052" y="995362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50052" y="610500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37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50051" y="1401333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50052" y="995362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50052" y="610500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7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/>
          <p:nvPr userDrawn="1"/>
        </p:nvSpPr>
        <p:spPr>
          <a:xfrm>
            <a:off x="300793" y="1171576"/>
            <a:ext cx="677108" cy="568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06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8"/>
          <p:cNvSpPr txBox="1"/>
          <p:nvPr userDrawn="1"/>
        </p:nvSpPr>
        <p:spPr>
          <a:xfrm>
            <a:off x="300793" y="1171576"/>
            <a:ext cx="677108" cy="568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7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8"/>
          <p:cNvSpPr txBox="1"/>
          <p:nvPr userDrawn="1"/>
        </p:nvSpPr>
        <p:spPr>
          <a:xfrm>
            <a:off x="300793" y="1171576"/>
            <a:ext cx="677108" cy="568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7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2787651" y="3092448"/>
            <a:ext cx="6858002" cy="6731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8"/>
          <p:cNvSpPr txBox="1"/>
          <p:nvPr userDrawn="1"/>
        </p:nvSpPr>
        <p:spPr>
          <a:xfrm>
            <a:off x="300793" y="1171576"/>
            <a:ext cx="677108" cy="568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zh-CN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50052" y="194489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75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8585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782595" cy="78259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18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3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81" r:id="rId3"/>
    <p:sldLayoutId id="2147483696" r:id="rId4"/>
    <p:sldLayoutId id="2147483676" r:id="rId5"/>
    <p:sldLayoutId id="2147483678" r:id="rId6"/>
    <p:sldLayoutId id="2147483677" r:id="rId7"/>
    <p:sldLayoutId id="2147483679" r:id="rId8"/>
    <p:sldLayoutId id="2147483682" r:id="rId9"/>
    <p:sldLayoutId id="2147483683" r:id="rId10"/>
    <p:sldLayoutId id="2147483684" r:id="rId11"/>
    <p:sldLayoutId id="2147483685" r:id="rId12"/>
    <p:sldLayoutId id="2147483694" r:id="rId13"/>
    <p:sldLayoutId id="2147483697" r:id="rId14"/>
    <p:sldLayoutId id="2147483686" r:id="rId15"/>
    <p:sldLayoutId id="2147483687" r:id="rId16"/>
    <p:sldLayoutId id="2147483688" r:id="rId17"/>
    <p:sldLayoutId id="2147483690" r:id="rId18"/>
    <p:sldLayoutId id="2147483692" r:id="rId1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69950" y="914400"/>
            <a:ext cx="4121150" cy="223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  <a:defRPr/>
            </a:pPr>
            <a:r>
              <a:rPr lang="en-US" altLang="zh-CN" sz="2400" b="1" smtClean="0">
                <a:solidFill>
                  <a:schemeClr val="accent4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Automated</a:t>
            </a:r>
            <a:endParaRPr lang="en-US" altLang="zh-CN" sz="2400" b="1">
              <a:solidFill>
                <a:schemeClr val="accent4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  <a:defRPr/>
            </a:pPr>
            <a:r>
              <a:rPr lang="en-US" altLang="zh-CN" sz="3500" b="1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Marking System</a:t>
            </a:r>
          </a:p>
          <a:p>
            <a:pPr eaLnBrk="1" hangingPunct="1">
              <a:buFont typeface="Arial" pitchFamily="34" charset="0"/>
              <a:buNone/>
              <a:defRPr/>
            </a:pPr>
            <a:r>
              <a:rPr lang="en-US" altLang="zh-CN" sz="2000" b="1" smtClean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en-US" altLang="zh-CN" sz="2400" b="1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900" b="1" smtClean="0">
                <a:latin typeface="微软雅黑" pitchFamily="34" charset="-122"/>
                <a:ea typeface="微软雅黑" pitchFamily="34" charset="-122"/>
              </a:rPr>
              <a:t>Choice Questions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5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 Processing &amp; Pattern </a:t>
            </a:r>
            <a:r>
              <a:rPr lang="en-US" altLang="zh-CN" sz="150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Recognition</a:t>
            </a:r>
            <a:endParaRPr lang="en-US" altLang="zh-CN" sz="15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  <a:defRPr/>
            </a:pPr>
            <a:endParaRPr lang="zh-CN" altLang="en-US" sz="29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800" y="2795595"/>
            <a:ext cx="4121150" cy="353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None/>
              <a:defRPr/>
            </a:pP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选择题自动</a:t>
            </a:r>
            <a:r>
              <a:rPr lang="zh-CN" altLang="en-US" sz="1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判分</a:t>
            </a:r>
            <a:r>
              <a:rPr lang="zh-CN" altLang="en-US" sz="1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39800" y="3917950"/>
            <a:ext cx="4694238" cy="14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Xingchen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Yang, 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Zengliang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Zhao, Bin Zhang,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Haider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>
                <a:latin typeface="微软雅黑" pitchFamily="34" charset="-122"/>
                <a:ea typeface="微软雅黑" pitchFamily="34" charset="-122"/>
              </a:rPr>
              <a:t>Usman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Muhammad Javed, Muhammad Ali 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Mahmood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None/>
              <a:defRPr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Data Mining (Spring, 2016)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Shanghai Jiao Tong University (SJTU)</a:t>
            </a:r>
            <a:endParaRPr lang="zh-CN" altLang="en-US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1889125" y="6083300"/>
            <a:ext cx="5545138" cy="71438"/>
          </a:xfrm>
          <a:prstGeom prst="rect">
            <a:avLst/>
          </a:prstGeom>
          <a:noFill/>
          <a:ln w="12700" cap="sq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889125" y="6083300"/>
            <a:ext cx="936625" cy="714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825750" y="6083300"/>
            <a:ext cx="1871663" cy="714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4694238" y="6083300"/>
            <a:ext cx="47625" cy="714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634038" y="6083300"/>
            <a:ext cx="1800225" cy="714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0" name="Text Box 12"/>
          <p:cNvSpPr>
            <a:spLocks noChangeArrowheads="1"/>
          </p:cNvSpPr>
          <p:nvPr/>
        </p:nvSpPr>
        <p:spPr bwMode="auto">
          <a:xfrm>
            <a:off x="4284663" y="5643563"/>
            <a:ext cx="785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zh-CN" sz="1200" b="1"/>
              <a:t>Loading</a:t>
            </a:r>
            <a:endParaRPr lang="zh-CN" altLang="zh-CN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738688" y="6083300"/>
            <a:ext cx="895350" cy="7143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Arial" pitchFamily="34" charset="0"/>
              <a:buNone/>
            </a:pPr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1070433"/>
            <a:ext cx="3414346" cy="2272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08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000"/>
                                  </p:iterate>
                                  <p:childTnLst>
                                    <p:set>
                                      <p:cBhvr>
                                        <p:cTn id="9" dur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5"/>
                            </p:stCondLst>
                            <p:childTnLst>
                              <p:par>
                                <p:cTn id="1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fmla" valueType="str">
                                      <p:cBhvr>
                                        <p:cTn id="12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4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95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9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9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95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95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nimBg="1" autoUpdateAnimBg="0"/>
      <p:bldP spid="9" grpId="0" bldLvl="0" animBg="1" autoUpdateAnimBg="0"/>
      <p:bldP spid="10" grpId="0" bldLvl="0" autoUpdateAnimBg="0"/>
      <p:bldP spid="10" grpId="1" bldLvl="0" autoUpdateAnimBg="0"/>
      <p:bldP spid="11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b="1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2048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350" b="1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sz="2350" b="1" dirty="0">
                <a:solidFill>
                  <a:schemeClr val="accent4"/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146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6"/>
          <p:cNvGraphicFramePr>
            <a:graphicFrameLocks/>
          </p:cNvGraphicFramePr>
          <p:nvPr/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503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350" b="1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sz="2350" b="1" dirty="0">
                <a:solidFill>
                  <a:schemeClr val="accent4"/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4795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b="1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486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 descr="P10303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4511040" cy="3383280"/>
          </a:xfrm>
          <a:prstGeom prst="rect">
            <a:avLst/>
          </a:prstGeom>
        </p:spPr>
      </p:pic>
      <p:pic>
        <p:nvPicPr>
          <p:cNvPr id="7" name="Picture 6" descr="red remov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2960" y="1552136"/>
            <a:ext cx="4511040" cy="33832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Removing red marks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5181600"/>
            <a:ext cx="8229600" cy="1676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+mj-lt"/>
              <a:buAutoNum type="arabicPeriod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Detecting </a:t>
            </a:r>
            <a:r>
              <a:rPr lang="en-US" sz="2600" noProof="0" dirty="0" smtClean="0"/>
              <a:t>red</a:t>
            </a:r>
            <a:r>
              <a:rPr lang="en-US" sz="2600" dirty="0" smtClean="0"/>
              <a:t> pixels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+mj-lt"/>
              <a:buAutoNum type="arabicPeriod"/>
              <a:tabLst/>
              <a:defRPr/>
            </a:pPr>
            <a:r>
              <a:rPr lang="en-US" sz="2600" dirty="0" smtClean="0"/>
              <a:t>Replacing red pixels with nearby pixels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242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Histogram Equalization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313006" y="1805354"/>
            <a:ext cx="8458200" cy="98004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lvl="0" indent="-514350"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en-US" sz="2000" dirty="0" err="1" smtClean="0"/>
              <a:t>Pixelwise</a:t>
            </a:r>
            <a:r>
              <a:rPr lang="en-US" sz="2000" dirty="0" smtClean="0"/>
              <a:t> threshold is computed by using the mean and standard deviation of the pixels in the surrounding regions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9" descr="bina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2960" y="2978864"/>
            <a:ext cx="4511040" cy="3383280"/>
          </a:xfrm>
          <a:prstGeom prst="rect">
            <a:avLst/>
          </a:prstGeom>
        </p:spPr>
      </p:pic>
      <p:pic>
        <p:nvPicPr>
          <p:cNvPr id="5" name="Picture 4" descr="without binariz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21068"/>
            <a:ext cx="4511040" cy="3383280"/>
          </a:xfrm>
          <a:prstGeom prst="rect">
            <a:avLst/>
          </a:prstGeom>
        </p:spPr>
      </p:pic>
      <p:sp>
        <p:nvSpPr>
          <p:cNvPr id="6" name="矩形 16"/>
          <p:cNvSpPr/>
          <p:nvPr/>
        </p:nvSpPr>
        <p:spPr>
          <a:xfrm>
            <a:off x="1778280" y="6341333"/>
            <a:ext cx="869725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Before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6559052" y="6310849"/>
            <a:ext cx="717056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After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242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Binarization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5181600"/>
            <a:ext cx="8229600" cy="144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lvl="0" indent="-514350">
              <a:spcBef>
                <a:spcPct val="20000"/>
              </a:spcBef>
              <a:buClr>
                <a:schemeClr val="accent3"/>
              </a:buClr>
              <a:buSzPct val="95000"/>
              <a:buFont typeface="+mj-lt"/>
              <a:buAutoNum type="arabicPeriod"/>
              <a:defRPr/>
            </a:pPr>
            <a:r>
              <a:rPr lang="en-US" sz="2400" dirty="0" smtClean="0"/>
              <a:t>Locally adaptive image threshold chosen using local first-order image statistics around each pixel.</a:t>
            </a:r>
          </a:p>
          <a:p>
            <a:pPr marL="514350" lvl="0" indent="-514350">
              <a:spcBef>
                <a:spcPct val="20000"/>
              </a:spcBef>
              <a:buClr>
                <a:schemeClr val="accent3"/>
              </a:buClr>
              <a:buSzPct val="95000"/>
              <a:buFont typeface="+mj-lt"/>
              <a:buAutoNum type="arabicPeriod"/>
              <a:defRPr/>
            </a:pPr>
            <a:r>
              <a:rPr lang="en-US" sz="2400" dirty="0" smtClean="0"/>
              <a:t>Dilation and erosion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 descr="graysc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8812" y="1798320"/>
            <a:ext cx="4511040" cy="3383280"/>
          </a:xfrm>
          <a:prstGeom prst="rect">
            <a:avLst/>
          </a:prstGeom>
        </p:spPr>
      </p:pic>
      <p:pic>
        <p:nvPicPr>
          <p:cNvPr id="13" name="Content Placeholder 9" descr="binar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2960" y="1600200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42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Segmentation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hphi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20835"/>
            <a:ext cx="4623650" cy="3465195"/>
          </a:xfrm>
          <a:prstGeom prst="rect">
            <a:avLst/>
          </a:prstGeom>
        </p:spPr>
      </p:pic>
      <p:pic>
        <p:nvPicPr>
          <p:cNvPr id="9" name="Picture 8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9458" y="1420836"/>
            <a:ext cx="4684542" cy="3513407"/>
          </a:xfrm>
          <a:prstGeom prst="rect">
            <a:avLst/>
          </a:prstGeom>
        </p:spPr>
      </p:pic>
      <p:sp>
        <p:nvSpPr>
          <p:cNvPr id="14" name="矩形 16"/>
          <p:cNvSpPr/>
          <p:nvPr/>
        </p:nvSpPr>
        <p:spPr>
          <a:xfrm>
            <a:off x="695068" y="508927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Horizontal Projection Histogram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242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Image Segmentation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fter segmentatio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5946" y="4200444"/>
            <a:ext cx="5584872" cy="2412784"/>
          </a:xfrm>
          <a:prstGeom prst="rect">
            <a:avLst/>
          </a:prstGeom>
        </p:spPr>
      </p:pic>
      <p:pic>
        <p:nvPicPr>
          <p:cNvPr id="7" name="Picture 6" descr="gray image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91174"/>
            <a:ext cx="9056764" cy="1913207"/>
          </a:xfrm>
          <a:prstGeom prst="rect">
            <a:avLst/>
          </a:prstGeom>
        </p:spPr>
      </p:pic>
      <p:sp>
        <p:nvSpPr>
          <p:cNvPr id="9" name="矩形 16"/>
          <p:cNvSpPr/>
          <p:nvPr/>
        </p:nvSpPr>
        <p:spPr>
          <a:xfrm>
            <a:off x="2369123" y="3738779"/>
            <a:ext cx="323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Vertical Projection Histogram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242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2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" name="矩形 2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690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b="1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1522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b="1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370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87689" y="358926"/>
            <a:ext cx="3053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BLOB Method</a:t>
            </a:r>
            <a:endParaRPr lang="en-US" altLang="zh-CN" sz="32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for Segmentation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2180" y="1490855"/>
            <a:ext cx="7798775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Arial" panose="020B0604020202020204" pitchFamily="34" charset="0"/>
              </a:rPr>
              <a:t>Yoon </a:t>
            </a:r>
            <a:r>
              <a:rPr lang="en-US" altLang="zh-CN" sz="1400" dirty="0">
                <a:latin typeface="Arial" panose="020B0604020202020204" pitchFamily="34" charset="0"/>
              </a:rPr>
              <a:t>Y, Ban K D, Yoon H, et al. Blob extraction based character segmentation method for automatic license plate recognition system[C]//Systems, Man, and Cybernetics (SMC), 2011 IEEE International Conference on. IEEE, 2011: 2192-2196</a:t>
            </a:r>
            <a:r>
              <a:rPr lang="en-US" altLang="zh-CN" sz="1400" dirty="0" smtClean="0">
                <a:latin typeface="Arial" panose="020B0604020202020204" pitchFamily="34" charset="0"/>
              </a:rPr>
              <a:t>.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180" y="2706497"/>
            <a:ext cx="7817224" cy="3532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1463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87689" y="358926"/>
            <a:ext cx="3053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BLOB Method</a:t>
            </a:r>
            <a:endParaRPr lang="en-US" altLang="zh-CN" sz="32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 for Segmentation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2180" y="1490855"/>
            <a:ext cx="7798775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Arial" panose="020B0604020202020204" pitchFamily="34" charset="0"/>
              </a:rPr>
              <a:t>Yoon </a:t>
            </a:r>
            <a:r>
              <a:rPr lang="en-US" altLang="zh-CN" sz="1400">
                <a:latin typeface="Arial" panose="020B0604020202020204" pitchFamily="34" charset="0"/>
              </a:rPr>
              <a:t>Y, Ban K D, Yoon H, et al. Blob extraction based character segmentation method for automatic license plate recognition system[C]//Systems, Man, and Cybernetics (SMC), 2011 IEEE International Conference on. IEEE, 2011: 2192-2196</a:t>
            </a:r>
            <a:r>
              <a:rPr lang="en-US" altLang="zh-CN" sz="1400" smtClean="0">
                <a:latin typeface="Arial" panose="020B0604020202020204" pitchFamily="34" charset="0"/>
              </a:rPr>
              <a:t>.</a:t>
            </a:r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689" y="2725669"/>
            <a:ext cx="3361582" cy="379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9297" y="2725669"/>
            <a:ext cx="3948676" cy="307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9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7689" y="358926"/>
            <a:ext cx="1817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LeNet-5</a:t>
            </a:r>
            <a:endParaRPr lang="en-US" altLang="zh-CN" sz="32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CNNs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2180" y="1490855"/>
            <a:ext cx="779877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Convolutional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Neural Networks are are a special kind of multi-layer neural networks. </a:t>
            </a:r>
            <a:endParaRPr lang="en-US" altLang="zh-CN" sz="1400" smtClean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Convolutional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Neural Networks are designed to recognize visual patterns directly from pixel images with minimal 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preprocessing. They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can recognize patterns with extreme variability (such as handwritten characters), and with robustness to distortions and simple geometric transformations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LeNet-5 is the latest convolutional network designed for handwritten and machine-printed character recognition. 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7" y="4146278"/>
            <a:ext cx="71247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972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7689" y="358926"/>
            <a:ext cx="1817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LeNet-5</a:t>
            </a:r>
            <a:endParaRPr lang="en-US" altLang="zh-CN" sz="32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    CNNs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2180" y="1490855"/>
            <a:ext cx="779877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Convolutional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Neural Networks are are a special kind of multi-layer neural networks. </a:t>
            </a:r>
            <a:endParaRPr lang="en-US" altLang="zh-CN" sz="1400" smtClean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Convolutional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Neural Networks are designed to recognize visual patterns directly from pixel images with minimal 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preprocessing. They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can recognize patterns with extreme variability (such as handwritten characters), and with robustness to distortions and simple geometric transformations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LeNet-5 is the latest convolutional network designed for handwritten and machine-printed character recognition. 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765697" y="3845346"/>
            <a:ext cx="3437203" cy="2995068"/>
            <a:chOff x="4765697" y="3845346"/>
            <a:chExt cx="3437203" cy="299506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97" y="6046350"/>
              <a:ext cx="3176256" cy="79406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697" y="3845346"/>
              <a:ext cx="3437203" cy="2148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1313383" y="4657862"/>
            <a:ext cx="31442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800" b="1" smtClean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AN EXAMPLE -&gt;</a:t>
            </a:r>
            <a:endParaRPr lang="en-US" altLang="zh-CN" sz="2800" b="1" dirty="0" smtClean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77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4327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989567" y="2681288"/>
            <a:ext cx="3024188" cy="2409825"/>
            <a:chOff x="3458796" y="2098919"/>
            <a:chExt cx="3024188" cy="2409825"/>
          </a:xfrm>
        </p:grpSpPr>
        <p:sp>
          <p:nvSpPr>
            <p:cNvPr id="6" name="矩形 2"/>
            <p:cNvSpPr>
              <a:spLocks noChangeArrowheads="1"/>
            </p:cNvSpPr>
            <p:nvPr/>
          </p:nvSpPr>
          <p:spPr bwMode="auto">
            <a:xfrm>
              <a:off x="3458796" y="2098919"/>
              <a:ext cx="3024188" cy="523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（1</a:t>
              </a:r>
              <a:r>
                <a:rPr lang="zh-CN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b="1" dirty="0" smtClean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Background</a:t>
              </a:r>
              <a:endParaRPr lang="zh-CN" altLang="zh-CN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3458796" y="27275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Methodology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2"/>
            <p:cNvSpPr>
              <a:spLocks noChangeArrowheads="1"/>
            </p:cNvSpPr>
            <p:nvPr/>
          </p:nvSpPr>
          <p:spPr bwMode="auto">
            <a:xfrm>
              <a:off x="3458796" y="335621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Progress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2"/>
            <p:cNvSpPr>
              <a:spLocks noChangeArrowheads="1"/>
            </p:cNvSpPr>
            <p:nvPr/>
          </p:nvSpPr>
          <p:spPr bwMode="auto">
            <a:xfrm>
              <a:off x="3458796" y="3984869"/>
              <a:ext cx="3024188" cy="523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>
                <a:buFont typeface="Arial" pitchFamily="34" charset="0"/>
                <a:buNone/>
              </a:pPr>
              <a:r>
                <a: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（</a:t>
              </a:r>
              <a:r>
                <a:rPr lang="en-US" altLang="zh-CN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r>
                <a:rPr lang="zh-CN" altLang="zh-CN" sz="24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）</a:t>
              </a:r>
              <a:r>
                <a:rPr lang="en-US" altLang="zh-CN" sz="24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Future work</a:t>
              </a:r>
              <a:endParaRPr lang="zh-CN" altLang="zh-CN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8020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48074" y="798541"/>
            <a:ext cx="23356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Requirements</a:t>
            </a:r>
          </a:p>
        </p:txBody>
      </p:sp>
      <p:sp>
        <p:nvSpPr>
          <p:cNvPr id="4" name="矩形 3"/>
          <p:cNvSpPr/>
          <p:nvPr/>
        </p:nvSpPr>
        <p:spPr>
          <a:xfrm>
            <a:off x="2895648" y="798541"/>
            <a:ext cx="5887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Propose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the framework and methods to mark the choice questions in the images of test papers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Propose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the methods to recognize the answers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,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Propose a cognitive model to recognize the various patterns of the answers in the images.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9468" y="2334166"/>
            <a:ext cx="5465065" cy="408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784921" y="6486386"/>
            <a:ext cx="1574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P1030382.JPG</a:t>
            </a:r>
          </a:p>
        </p:txBody>
      </p:sp>
    </p:spTree>
    <p:extLst>
      <p:ext uri="{BB962C8B-B14F-4D97-AF65-F5344CB8AC3E}">
        <p14:creationId xmlns:p14="http://schemas.microsoft.com/office/powerpoint/2010/main" val="2262385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8074" y="798541"/>
            <a:ext cx="23244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General Idea</a:t>
            </a:r>
            <a:endParaRPr lang="en-US" altLang="zh-CN" sz="24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of Project Two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95648" y="798541"/>
            <a:ext cx="5887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Two target parts: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(1) Single choice questions; (2) Multiple choice questions;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Both parts are provided with correct answers: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 smtClean="0"/>
              <a:t>For </a:t>
            </a:r>
            <a:r>
              <a:rPr lang="en-US" altLang="zh-CN" sz="1200" dirty="0"/>
              <a:t>single choice questions: DBDDD   CBBDA    CABCB     </a:t>
            </a:r>
            <a:r>
              <a:rPr lang="en-US" altLang="zh-CN" sz="1200" dirty="0" smtClean="0"/>
              <a:t>CBACC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 smtClean="0"/>
              <a:t>For </a:t>
            </a:r>
            <a:r>
              <a:rPr lang="en-US" altLang="zh-CN" sz="1200" dirty="0"/>
              <a:t>multiple questions: BDC, ABD, BCD, AD, ABC, BCD, AD, ACD, ABCD, </a:t>
            </a:r>
            <a:r>
              <a:rPr lang="en-US" altLang="zh-CN" sz="1200" dirty="0" smtClean="0"/>
              <a:t>ABD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90929" y="2696605"/>
            <a:ext cx="1930328" cy="87244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p</a:t>
            </a:r>
            <a:r>
              <a:rPr lang="en-US" altLang="zh-CN" smtClean="0">
                <a:solidFill>
                  <a:schemeClr val="tx1"/>
                </a:solidFill>
              </a:rPr>
              <a:t>re-processing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endCxn id="9" idx="0"/>
          </p:cNvCxnSpPr>
          <p:nvPr/>
        </p:nvCxnSpPr>
        <p:spPr>
          <a:xfrm>
            <a:off x="4656093" y="3569049"/>
            <a:ext cx="0" cy="3694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90929" y="3938455"/>
            <a:ext cx="1930328" cy="87244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segmentation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0929" y="5180305"/>
            <a:ext cx="1930328" cy="87244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recognition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656093" y="4810899"/>
            <a:ext cx="0" cy="3694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35653" y="2689321"/>
            <a:ext cx="1930328" cy="87244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Raw images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85802" y="5187589"/>
            <a:ext cx="1930328" cy="87244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marks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>
            <a:endCxn id="5" idx="1"/>
          </p:cNvCxnSpPr>
          <p:nvPr/>
        </p:nvCxnSpPr>
        <p:spPr>
          <a:xfrm>
            <a:off x="2973928" y="3125543"/>
            <a:ext cx="717001" cy="728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595029" y="5616527"/>
            <a:ext cx="717001" cy="728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000817" y="3569049"/>
            <a:ext cx="0" cy="369406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250966" y="4845505"/>
            <a:ext cx="0" cy="369406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653" y="3938455"/>
            <a:ext cx="1939835" cy="1451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6285802" y="3938455"/>
            <a:ext cx="1930328" cy="87244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Output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56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8074" y="798541"/>
            <a:ext cx="23244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400" b="1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General Idea</a:t>
            </a:r>
            <a:endParaRPr lang="en-US" altLang="zh-CN" sz="24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of Project Two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5846" y="2696605"/>
            <a:ext cx="1930328" cy="3356144"/>
            <a:chOff x="3690929" y="2696605"/>
            <a:chExt cx="1930328" cy="3356144"/>
          </a:xfrm>
        </p:grpSpPr>
        <p:sp>
          <p:nvSpPr>
            <p:cNvPr id="5" name="矩形 4"/>
            <p:cNvSpPr/>
            <p:nvPr/>
          </p:nvSpPr>
          <p:spPr>
            <a:xfrm>
              <a:off x="3690929" y="2696605"/>
              <a:ext cx="1930328" cy="8724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re-processing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>
              <a:endCxn id="9" idx="0"/>
            </p:cNvCxnSpPr>
            <p:nvPr/>
          </p:nvCxnSpPr>
          <p:spPr>
            <a:xfrm>
              <a:off x="4656093" y="3569049"/>
              <a:ext cx="0" cy="3694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3690929" y="3938455"/>
              <a:ext cx="1930328" cy="8724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segmentation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90929" y="5180305"/>
              <a:ext cx="1930328" cy="87244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>
                  <a:solidFill>
                    <a:schemeClr val="tx1"/>
                  </a:solidFill>
                </a:rPr>
                <a:t>recognition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656093" y="4810899"/>
              <a:ext cx="0" cy="36940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接箭头连接符 21"/>
          <p:cNvCxnSpPr/>
          <p:nvPr/>
        </p:nvCxnSpPr>
        <p:spPr>
          <a:xfrm>
            <a:off x="2772556" y="3094264"/>
            <a:ext cx="841082" cy="942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763758" y="4374677"/>
            <a:ext cx="841082" cy="942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763758" y="5586258"/>
            <a:ext cx="841082" cy="942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736732" y="2566178"/>
            <a:ext cx="49324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Rotation, zooming in/out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Removing shadows and irrelevant characters/signs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Alignment, cropping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binarization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78470" y="2687184"/>
            <a:ext cx="145073" cy="881865"/>
            <a:chOff x="3578470" y="2687184"/>
            <a:chExt cx="145073" cy="881865"/>
          </a:xfrm>
        </p:grpSpPr>
        <p:cxnSp>
          <p:nvCxnSpPr>
            <p:cNvPr id="26" name="直接箭头连接符 25"/>
            <p:cNvCxnSpPr/>
            <p:nvPr/>
          </p:nvCxnSpPr>
          <p:spPr>
            <a:xfrm>
              <a:off x="3578470" y="268718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3578470" y="3548202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3591659" y="2687184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8374663" y="2687183"/>
            <a:ext cx="149470" cy="881865"/>
            <a:chOff x="8374663" y="2687183"/>
            <a:chExt cx="149470" cy="881865"/>
          </a:xfrm>
        </p:grpSpPr>
        <p:cxnSp>
          <p:nvCxnSpPr>
            <p:cNvPr id="35" name="直接箭头连接符 34"/>
            <p:cNvCxnSpPr/>
            <p:nvPr/>
          </p:nvCxnSpPr>
          <p:spPr>
            <a:xfrm>
              <a:off x="8379060" y="2687183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8374663" y="355146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8510944" y="2687183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591659" y="3943165"/>
            <a:ext cx="145073" cy="881865"/>
            <a:chOff x="3578470" y="2687184"/>
            <a:chExt cx="145073" cy="881865"/>
          </a:xfrm>
        </p:grpSpPr>
        <p:cxnSp>
          <p:nvCxnSpPr>
            <p:cNvPr id="40" name="直接箭头连接符 39"/>
            <p:cNvCxnSpPr/>
            <p:nvPr/>
          </p:nvCxnSpPr>
          <p:spPr>
            <a:xfrm>
              <a:off x="3578470" y="268718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3578470" y="3548202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3591659" y="2687184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3591659" y="5180305"/>
            <a:ext cx="145073" cy="881865"/>
            <a:chOff x="3578470" y="2687184"/>
            <a:chExt cx="145073" cy="881865"/>
          </a:xfrm>
        </p:grpSpPr>
        <p:cxnSp>
          <p:nvCxnSpPr>
            <p:cNvPr id="44" name="直接箭头连接符 43"/>
            <p:cNvCxnSpPr/>
            <p:nvPr/>
          </p:nvCxnSpPr>
          <p:spPr>
            <a:xfrm>
              <a:off x="3578470" y="268718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>
              <a:off x="3578470" y="3548202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>
              <a:off x="3591659" y="2687184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8383456" y="3943165"/>
            <a:ext cx="149470" cy="881865"/>
            <a:chOff x="8374663" y="2687183"/>
            <a:chExt cx="149470" cy="881865"/>
          </a:xfrm>
        </p:grpSpPr>
        <p:cxnSp>
          <p:nvCxnSpPr>
            <p:cNvPr id="48" name="直接箭头连接符 47"/>
            <p:cNvCxnSpPr/>
            <p:nvPr/>
          </p:nvCxnSpPr>
          <p:spPr>
            <a:xfrm>
              <a:off x="8379060" y="2687183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8374663" y="355146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8510944" y="2687183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8383456" y="5180305"/>
            <a:ext cx="149470" cy="881865"/>
            <a:chOff x="8374663" y="2687183"/>
            <a:chExt cx="149470" cy="881865"/>
          </a:xfrm>
        </p:grpSpPr>
        <p:cxnSp>
          <p:nvCxnSpPr>
            <p:cNvPr id="52" name="直接箭头连接符 51"/>
            <p:cNvCxnSpPr/>
            <p:nvPr/>
          </p:nvCxnSpPr>
          <p:spPr>
            <a:xfrm>
              <a:off x="8379060" y="2687183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8374663" y="355146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>
              <a:off x="8510944" y="2687183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>
          <a:xfrm>
            <a:off x="3749921" y="5085612"/>
            <a:ext cx="493248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Selection of classifier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Training classifier with training dataset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Testing the rest with the trained classifier</a:t>
            </a:r>
          </a:p>
        </p:txBody>
      </p:sp>
      <p:sp>
        <p:nvSpPr>
          <p:cNvPr id="56" name="矩形 55"/>
          <p:cNvSpPr/>
          <p:nvPr/>
        </p:nvSpPr>
        <p:spPr>
          <a:xfrm>
            <a:off x="3749921" y="4005345"/>
            <a:ext cx="4932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Locate the target lines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Segment target characters of target choices</a:t>
            </a:r>
          </a:p>
        </p:txBody>
      </p:sp>
    </p:spTree>
    <p:extLst>
      <p:ext uri="{BB962C8B-B14F-4D97-AF65-F5344CB8AC3E}">
        <p14:creationId xmlns:p14="http://schemas.microsoft.com/office/powerpoint/2010/main" val="22181805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7689" y="358926"/>
            <a:ext cx="24240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Challenges</a:t>
            </a:r>
          </a:p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in Project Two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3617" y="1630277"/>
            <a:ext cx="5803808" cy="4341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箭头连接符 4"/>
          <p:cNvCxnSpPr/>
          <p:nvPr/>
        </p:nvCxnSpPr>
        <p:spPr>
          <a:xfrm>
            <a:off x="6121574" y="2510082"/>
            <a:ext cx="1721164" cy="2210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1191" y="2367244"/>
            <a:ext cx="1064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mtClean="0">
                <a:solidFill>
                  <a:schemeClr val="accent2">
                    <a:lumMod val="50000"/>
                  </a:schemeClr>
                </a:solidFill>
              </a:rPr>
              <a:t>Red marks</a:t>
            </a:r>
            <a:endParaRPr lang="zh-CN" altLang="en-US" sz="14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866792" y="5158825"/>
            <a:ext cx="975946" cy="1105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42739" y="4993885"/>
            <a:ext cx="1301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chemeClr val="accent2">
                    <a:lumMod val="50000"/>
                  </a:schemeClr>
                </a:solidFill>
              </a:rPr>
              <a:t>Non-uniform shadows</a:t>
            </a:r>
            <a:endParaRPr lang="zh-CN" altLang="en-US" sz="14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1433146" y="2079259"/>
            <a:ext cx="133855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85076" y="1793521"/>
            <a:ext cx="1388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accent2">
                    <a:lumMod val="50000"/>
                  </a:schemeClr>
                </a:solidFill>
              </a:rPr>
              <a:t>Distortion Resulted from perspective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30402" y="1293582"/>
            <a:ext cx="1570238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P1030359.JPG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433146" y="4813667"/>
            <a:ext cx="57362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1450" y="4625822"/>
            <a:ext cx="1388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chemeClr val="accent2">
                    <a:lumMod val="50000"/>
                  </a:schemeClr>
                </a:solidFill>
              </a:rPr>
              <a:t>Irrelevant objects (desk)</a:t>
            </a:r>
            <a:endParaRPr lang="zh-CN" altLang="en-US" sz="14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388304" y="3372698"/>
            <a:ext cx="244209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25312" y="3159911"/>
            <a:ext cx="1388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chemeClr val="accent2">
                    <a:lumMod val="50000"/>
                  </a:schemeClr>
                </a:solidFill>
              </a:rPr>
              <a:t>Revised handwriting</a:t>
            </a:r>
            <a:endParaRPr lang="zh-CN" altLang="en-US" sz="14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121574" y="3759887"/>
            <a:ext cx="172116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42739" y="3431919"/>
            <a:ext cx="13012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chemeClr val="accent2">
                    <a:lumMod val="50000"/>
                  </a:schemeClr>
                </a:solidFill>
              </a:rPr>
              <a:t>Different character spacing</a:t>
            </a:r>
            <a:endParaRPr lang="zh-CN" altLang="en-US" sz="14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581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7689" y="358926"/>
            <a:ext cx="24192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Challenges</a:t>
            </a:r>
          </a:p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in Project Two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124" y="3652508"/>
            <a:ext cx="3708853" cy="277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1623532" y="3315813"/>
            <a:ext cx="1570238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P1030359.JPG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1840" y="3652508"/>
            <a:ext cx="3710702" cy="277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5949348" y="3315813"/>
            <a:ext cx="1570238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P1030379.JPG</a:t>
            </a:r>
          </a:p>
        </p:txBody>
      </p:sp>
      <p:sp>
        <p:nvSpPr>
          <p:cNvPr id="23" name="矩形 22"/>
          <p:cNvSpPr/>
          <p:nvPr/>
        </p:nvSpPr>
        <p:spPr>
          <a:xfrm>
            <a:off x="676124" y="1781478"/>
            <a:ext cx="1930328" cy="872444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More problems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 smtClean="0">
                <a:solidFill>
                  <a:schemeClr val="tx1"/>
                </a:solidFill>
              </a:rPr>
              <a:t>when comparing different images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634991" y="2219913"/>
            <a:ext cx="841082" cy="942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440905" y="1601819"/>
            <a:ext cx="167052" cy="1238099"/>
            <a:chOff x="3578470" y="2687184"/>
            <a:chExt cx="145073" cy="881865"/>
          </a:xfrm>
        </p:grpSpPr>
        <p:cxnSp>
          <p:nvCxnSpPr>
            <p:cNvPr id="28" name="直接箭头连接符 27"/>
            <p:cNvCxnSpPr/>
            <p:nvPr/>
          </p:nvCxnSpPr>
          <p:spPr>
            <a:xfrm>
              <a:off x="3578470" y="268718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3578470" y="3548202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3591659" y="2687184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237098" y="1601818"/>
            <a:ext cx="168348" cy="1208832"/>
            <a:chOff x="8374663" y="2687183"/>
            <a:chExt cx="149470" cy="881865"/>
          </a:xfrm>
        </p:grpSpPr>
        <p:cxnSp>
          <p:nvCxnSpPr>
            <p:cNvPr id="32" name="直接箭头连接符 31"/>
            <p:cNvCxnSpPr/>
            <p:nvPr/>
          </p:nvCxnSpPr>
          <p:spPr>
            <a:xfrm>
              <a:off x="8379060" y="2687183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8374663" y="3551464"/>
              <a:ext cx="14507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8510944" y="2687183"/>
              <a:ext cx="0" cy="881865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3599167" y="1526093"/>
            <a:ext cx="49324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Completely different perspective of photos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Different arrangements in answers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Different colors of handwritings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Ambiguous characters, etc.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47053" y="84800"/>
            <a:ext cx="28969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(CANT BE WORSE REALLY :&lt; )</a:t>
            </a:r>
          </a:p>
        </p:txBody>
      </p:sp>
    </p:spTree>
    <p:extLst>
      <p:ext uri="{BB962C8B-B14F-4D97-AF65-F5344CB8AC3E}">
        <p14:creationId xmlns:p14="http://schemas.microsoft.com/office/powerpoint/2010/main" val="15147209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887689" y="358926"/>
            <a:ext cx="24192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32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Challenges</a:t>
            </a:r>
          </a:p>
          <a:p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           in Project Two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62" y="1821036"/>
            <a:ext cx="5153025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747349" y="3838402"/>
            <a:ext cx="779877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Optical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character recognition (optical character reader) (OCR) is the mechanical or electronic conversion of images of typed, handwritten or printed text into machine-encoded text, whether from a scanned document, a photo of a document, a scene-photo 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or 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</a:rPr>
              <a:t>from subtitle text superimposed on </a:t>
            </a: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an image.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latin typeface="微软雅黑" pitchFamily="34" charset="-122"/>
                <a:ea typeface="微软雅黑" pitchFamily="34" charset="-122"/>
              </a:rPr>
              <a:t>OCRMAX tool has reaches a accuracy rate at 99%.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But it only works for those characters aligned well.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The most difficult part of Project 2 lies in pre-processing and segmentation.</a:t>
            </a:r>
            <a:endParaRPr lang="en-US" altLang="zh-CN" sz="14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8148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Segoe UI"/>
        <a:ea typeface="微软雅黑"/>
        <a:cs typeface=""/>
      </a:majorFont>
      <a:minorFont>
        <a:latin typeface="Microsoft JhengHe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2869</TotalTime>
  <Words>829</Words>
  <Application>Microsoft Office PowerPoint</Application>
  <PresentationFormat>On-screen Show (4:3)</PresentationFormat>
  <Paragraphs>138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Haider Usman</cp:lastModifiedBy>
  <cp:revision>103</cp:revision>
  <dcterms:created xsi:type="dcterms:W3CDTF">2014-01-16T06:14:14Z</dcterms:created>
  <dcterms:modified xsi:type="dcterms:W3CDTF">2016-08-27T16:37:44Z</dcterms:modified>
</cp:coreProperties>
</file>